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9" r:id="rId2"/>
    <p:sldId id="271" r:id="rId3"/>
  </p:sldIdLst>
  <p:sldSz cx="12192000" cy="16256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9FE"/>
    <a:srgbClr val="F2F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varScale="1">
        <p:scale>
          <a:sx n="49" d="100"/>
          <a:sy n="49" d="100"/>
        </p:scale>
        <p:origin x="34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4617"/>
  <ax:ocxPr ax:name="_cy" ax:value="4471"/>
  <ax:ocxPr ax:name="Style" ax:value="11"/>
  <ax:ocxPr ax:name="SubStyle" ax:value="-1"/>
  <ax:ocxPr ax:name="Validation" ax:value="2"/>
  <ax:ocxPr ax:name="LineWeight" ax:value="3"/>
  <ax:ocxPr ax:name="Direction" ax:value="0"/>
  <ax:ocxPr ax:name="ShowData" ax:value="1"/>
  <ax:ocxPr ax:name="Value" ax:value="https://www.maff.go.jp/j/keiei/koukai/chiiki_keikaku.html"/>
  <ax:ocxPr ax:name="ForeColor" ax:value="0"/>
  <ax:ocxPr ax:name="BackColor" ax:value="16777215"/>
</ax:ocx>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2660416"/>
            <a:ext cx="9144000" cy="5659496"/>
          </a:xfrm>
        </p:spPr>
        <p:txBody>
          <a:bodyPr anchor="b"/>
          <a:lstStyle>
            <a:lvl1pPr algn="ctr">
              <a:defRPr sz="18963"/>
            </a:lvl1pPr>
          </a:lstStyle>
          <a:p>
            <a:r>
              <a:rPr kumimoji="1" lang="ja-JP" altLang="en-US"/>
              <a:t>マスター タイトルの書式設定</a:t>
            </a:r>
          </a:p>
        </p:txBody>
      </p:sp>
      <p:sp>
        <p:nvSpPr>
          <p:cNvPr id="3" name="サブタイトル 2"/>
          <p:cNvSpPr>
            <a:spLocks noGrp="1"/>
          </p:cNvSpPr>
          <p:nvPr>
            <p:ph type="subTitle" idx="1"/>
          </p:nvPr>
        </p:nvSpPr>
        <p:spPr>
          <a:xfrm>
            <a:off x="1524000" y="8538168"/>
            <a:ext cx="9144000" cy="3924769"/>
          </a:xfrm>
        </p:spPr>
        <p:txBody>
          <a:bodyPr/>
          <a:lstStyle>
            <a:lvl1pPr marL="0" indent="0" algn="ctr">
              <a:buNone/>
              <a:defRPr sz="7586"/>
            </a:lvl1pPr>
            <a:lvl2pPr marL="1444951" indent="0" algn="ctr">
              <a:buNone/>
              <a:defRPr sz="6322"/>
            </a:lvl2pPr>
            <a:lvl3pPr marL="2889902" indent="0" algn="ctr">
              <a:buNone/>
              <a:defRPr sz="5689"/>
            </a:lvl3pPr>
            <a:lvl4pPr marL="4334851" indent="0" algn="ctr">
              <a:buNone/>
              <a:defRPr sz="5056"/>
            </a:lvl4pPr>
            <a:lvl5pPr marL="5779804" indent="0" algn="ctr">
              <a:buNone/>
              <a:defRPr sz="5056"/>
            </a:lvl5pPr>
            <a:lvl6pPr marL="7224754" indent="0" algn="ctr">
              <a:buNone/>
              <a:defRPr sz="5056"/>
            </a:lvl6pPr>
            <a:lvl7pPr marL="8669704" indent="0" algn="ctr">
              <a:buNone/>
              <a:defRPr sz="5056"/>
            </a:lvl7pPr>
            <a:lvl8pPr marL="10114655" indent="0" algn="ctr">
              <a:buNone/>
              <a:defRPr sz="5056"/>
            </a:lvl8pPr>
            <a:lvl9pPr marL="11559605" indent="0" algn="ctr">
              <a:buNone/>
              <a:defRPr sz="5056"/>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
        <p:nvSpPr>
          <p:cNvPr id="7" name="テキスト ボックス 6"/>
          <p:cNvSpPr txBox="1"/>
          <p:nvPr userDrawn="1"/>
        </p:nvSpPr>
        <p:spPr>
          <a:xfrm>
            <a:off x="1" y="90317"/>
            <a:ext cx="1676400" cy="2718821"/>
          </a:xfrm>
          <a:prstGeom prst="rect">
            <a:avLst/>
          </a:prstGeom>
          <a:noFill/>
        </p:spPr>
        <p:txBody>
          <a:bodyPr wrap="square" rtlCol="0">
            <a:spAutoFit/>
          </a:bodyPr>
          <a:lstStyle/>
          <a:p>
            <a:r>
              <a:rPr kumimoji="1" lang="ja-JP" altLang="en-US" sz="5689" dirty="0"/>
              <a:t>機密性○情報</a:t>
            </a:r>
          </a:p>
        </p:txBody>
      </p:sp>
      <p:sp>
        <p:nvSpPr>
          <p:cNvPr id="8" name="テキスト ボックス 7"/>
          <p:cNvSpPr txBox="1"/>
          <p:nvPr userDrawn="1"/>
        </p:nvSpPr>
        <p:spPr>
          <a:xfrm>
            <a:off x="11137901" y="3"/>
            <a:ext cx="1054100" cy="3594317"/>
          </a:xfrm>
          <a:prstGeom prst="rect">
            <a:avLst/>
          </a:prstGeom>
          <a:noFill/>
        </p:spPr>
        <p:txBody>
          <a:bodyPr wrap="square" rtlCol="0">
            <a:spAutoFit/>
          </a:bodyPr>
          <a:lstStyle/>
          <a:p>
            <a:r>
              <a:rPr kumimoji="1" lang="ja-JP" altLang="en-US" sz="5689" dirty="0"/>
              <a:t>○○限り</a:t>
            </a:r>
          </a:p>
        </p:txBody>
      </p:sp>
    </p:spTree>
    <p:extLst>
      <p:ext uri="{BB962C8B-B14F-4D97-AF65-F5344CB8AC3E}">
        <p14:creationId xmlns:p14="http://schemas.microsoft.com/office/powerpoint/2010/main" val="262733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328800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2" y="865481"/>
            <a:ext cx="2628899" cy="1377620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865481"/>
            <a:ext cx="7734301" cy="1377620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427327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404310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4052715"/>
            <a:ext cx="10515600" cy="6762043"/>
          </a:xfrm>
        </p:spPr>
        <p:txBody>
          <a:bodyPr anchor="b"/>
          <a:lstStyle>
            <a:lvl1pPr>
              <a:defRPr sz="18963"/>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10878732"/>
            <a:ext cx="10515600" cy="3555999"/>
          </a:xfrm>
        </p:spPr>
        <p:txBody>
          <a:bodyPr/>
          <a:lstStyle>
            <a:lvl1pPr marL="0" indent="0">
              <a:buNone/>
              <a:defRPr sz="7586">
                <a:solidFill>
                  <a:schemeClr val="tx1">
                    <a:tint val="75000"/>
                  </a:schemeClr>
                </a:solidFill>
              </a:defRPr>
            </a:lvl1pPr>
            <a:lvl2pPr marL="1444951" indent="0">
              <a:buNone/>
              <a:defRPr sz="6322">
                <a:solidFill>
                  <a:schemeClr val="tx1">
                    <a:tint val="75000"/>
                  </a:schemeClr>
                </a:solidFill>
              </a:defRPr>
            </a:lvl2pPr>
            <a:lvl3pPr marL="2889902" indent="0">
              <a:buNone/>
              <a:defRPr sz="5689">
                <a:solidFill>
                  <a:schemeClr val="tx1">
                    <a:tint val="75000"/>
                  </a:schemeClr>
                </a:solidFill>
              </a:defRPr>
            </a:lvl3pPr>
            <a:lvl4pPr marL="4334851" indent="0">
              <a:buNone/>
              <a:defRPr sz="5056">
                <a:solidFill>
                  <a:schemeClr val="tx1">
                    <a:tint val="75000"/>
                  </a:schemeClr>
                </a:solidFill>
              </a:defRPr>
            </a:lvl4pPr>
            <a:lvl5pPr marL="5779804" indent="0">
              <a:buNone/>
              <a:defRPr sz="5056">
                <a:solidFill>
                  <a:schemeClr val="tx1">
                    <a:tint val="75000"/>
                  </a:schemeClr>
                </a:solidFill>
              </a:defRPr>
            </a:lvl5pPr>
            <a:lvl6pPr marL="7224754" indent="0">
              <a:buNone/>
              <a:defRPr sz="5056">
                <a:solidFill>
                  <a:schemeClr val="tx1">
                    <a:tint val="75000"/>
                  </a:schemeClr>
                </a:solidFill>
              </a:defRPr>
            </a:lvl6pPr>
            <a:lvl7pPr marL="8669704" indent="0">
              <a:buNone/>
              <a:defRPr sz="5056">
                <a:solidFill>
                  <a:schemeClr val="tx1">
                    <a:tint val="75000"/>
                  </a:schemeClr>
                </a:solidFill>
              </a:defRPr>
            </a:lvl7pPr>
            <a:lvl8pPr marL="10114655" indent="0">
              <a:buNone/>
              <a:defRPr sz="5056">
                <a:solidFill>
                  <a:schemeClr val="tx1">
                    <a:tint val="75000"/>
                  </a:schemeClr>
                </a:solidFill>
              </a:defRPr>
            </a:lvl8pPr>
            <a:lvl9pPr marL="11559605" indent="0">
              <a:buNone/>
              <a:defRPr sz="5056">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24281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2" y="4327410"/>
            <a:ext cx="5181600" cy="103142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1" y="4327410"/>
            <a:ext cx="5181600" cy="103142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341416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865485"/>
            <a:ext cx="10515600" cy="3142075"/>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91" y="3984979"/>
            <a:ext cx="5157787" cy="1952976"/>
          </a:xfrm>
        </p:spPr>
        <p:txBody>
          <a:bodyPr anchor="b"/>
          <a:lstStyle>
            <a:lvl1pPr marL="0" indent="0">
              <a:buNone/>
              <a:defRPr sz="7586" b="1"/>
            </a:lvl1pPr>
            <a:lvl2pPr marL="1444951" indent="0">
              <a:buNone/>
              <a:defRPr sz="6322" b="1"/>
            </a:lvl2pPr>
            <a:lvl3pPr marL="2889902" indent="0">
              <a:buNone/>
              <a:defRPr sz="5689" b="1"/>
            </a:lvl3pPr>
            <a:lvl4pPr marL="4334851" indent="0">
              <a:buNone/>
              <a:defRPr sz="5056" b="1"/>
            </a:lvl4pPr>
            <a:lvl5pPr marL="5779804" indent="0">
              <a:buNone/>
              <a:defRPr sz="5056" b="1"/>
            </a:lvl5pPr>
            <a:lvl6pPr marL="7224754" indent="0">
              <a:buNone/>
              <a:defRPr sz="5056" b="1"/>
            </a:lvl6pPr>
            <a:lvl7pPr marL="8669704" indent="0">
              <a:buNone/>
              <a:defRPr sz="5056" b="1"/>
            </a:lvl7pPr>
            <a:lvl8pPr marL="10114655" indent="0">
              <a:buNone/>
              <a:defRPr sz="5056" b="1"/>
            </a:lvl8pPr>
            <a:lvl9pPr marL="11559605" indent="0">
              <a:buNone/>
              <a:defRPr sz="505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91" y="5937960"/>
            <a:ext cx="5157787" cy="87338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2" y="3984979"/>
            <a:ext cx="5183188" cy="1952976"/>
          </a:xfrm>
        </p:spPr>
        <p:txBody>
          <a:bodyPr anchor="b"/>
          <a:lstStyle>
            <a:lvl1pPr marL="0" indent="0">
              <a:buNone/>
              <a:defRPr sz="7586" b="1"/>
            </a:lvl1pPr>
            <a:lvl2pPr marL="1444951" indent="0">
              <a:buNone/>
              <a:defRPr sz="6322" b="1"/>
            </a:lvl2pPr>
            <a:lvl3pPr marL="2889902" indent="0">
              <a:buNone/>
              <a:defRPr sz="5689" b="1"/>
            </a:lvl3pPr>
            <a:lvl4pPr marL="4334851" indent="0">
              <a:buNone/>
              <a:defRPr sz="5056" b="1"/>
            </a:lvl4pPr>
            <a:lvl5pPr marL="5779804" indent="0">
              <a:buNone/>
              <a:defRPr sz="5056" b="1"/>
            </a:lvl5pPr>
            <a:lvl6pPr marL="7224754" indent="0">
              <a:buNone/>
              <a:defRPr sz="5056" b="1"/>
            </a:lvl6pPr>
            <a:lvl7pPr marL="8669704" indent="0">
              <a:buNone/>
              <a:defRPr sz="5056" b="1"/>
            </a:lvl7pPr>
            <a:lvl8pPr marL="10114655" indent="0">
              <a:buNone/>
              <a:defRPr sz="5056" b="1"/>
            </a:lvl8pPr>
            <a:lvl9pPr marL="11559605" indent="0">
              <a:buNone/>
              <a:defRPr sz="505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2" y="5937960"/>
            <a:ext cx="5183188" cy="87338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78846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02022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55240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0" y="1083735"/>
            <a:ext cx="3932237" cy="3793067"/>
          </a:xfrm>
        </p:spPr>
        <p:txBody>
          <a:bodyPr anchor="b"/>
          <a:lstStyle>
            <a:lvl1pPr>
              <a:defRPr sz="10114"/>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9" y="2340564"/>
            <a:ext cx="6172201" cy="11552296"/>
          </a:xfrm>
        </p:spPr>
        <p:txBody>
          <a:bodyPr/>
          <a:lstStyle>
            <a:lvl1pPr>
              <a:defRPr sz="10114"/>
            </a:lvl1pPr>
            <a:lvl2pPr>
              <a:defRPr sz="8850"/>
            </a:lvl2pPr>
            <a:lvl3pPr>
              <a:defRPr sz="7586"/>
            </a:lvl3pPr>
            <a:lvl4pPr>
              <a:defRPr sz="6322"/>
            </a:lvl4pPr>
            <a:lvl5pPr>
              <a:defRPr sz="6322"/>
            </a:lvl5pPr>
            <a:lvl6pPr>
              <a:defRPr sz="6322"/>
            </a:lvl6pPr>
            <a:lvl7pPr>
              <a:defRPr sz="6322"/>
            </a:lvl7pPr>
            <a:lvl8pPr>
              <a:defRPr sz="6322"/>
            </a:lvl8pPr>
            <a:lvl9pPr>
              <a:defRPr sz="632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90" y="4876802"/>
            <a:ext cx="3932237" cy="9034875"/>
          </a:xfrm>
        </p:spPr>
        <p:txBody>
          <a:bodyPr/>
          <a:lstStyle>
            <a:lvl1pPr marL="0" indent="0">
              <a:buNone/>
              <a:defRPr sz="5056"/>
            </a:lvl1pPr>
            <a:lvl2pPr marL="1444951" indent="0">
              <a:buNone/>
              <a:defRPr sz="4425"/>
            </a:lvl2pPr>
            <a:lvl3pPr marL="2889902" indent="0">
              <a:buNone/>
              <a:defRPr sz="3792"/>
            </a:lvl3pPr>
            <a:lvl4pPr marL="4334851" indent="0">
              <a:buNone/>
              <a:defRPr sz="3161"/>
            </a:lvl4pPr>
            <a:lvl5pPr marL="5779804" indent="0">
              <a:buNone/>
              <a:defRPr sz="3161"/>
            </a:lvl5pPr>
            <a:lvl6pPr marL="7224754" indent="0">
              <a:buNone/>
              <a:defRPr sz="3161"/>
            </a:lvl6pPr>
            <a:lvl7pPr marL="8669704" indent="0">
              <a:buNone/>
              <a:defRPr sz="3161"/>
            </a:lvl7pPr>
            <a:lvl8pPr marL="10114655" indent="0">
              <a:buNone/>
              <a:defRPr sz="3161"/>
            </a:lvl8pPr>
            <a:lvl9pPr marL="11559605" indent="0">
              <a:buNone/>
              <a:defRPr sz="316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73638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90" y="1083735"/>
            <a:ext cx="3932237" cy="3793067"/>
          </a:xfrm>
        </p:spPr>
        <p:txBody>
          <a:bodyPr anchor="b"/>
          <a:lstStyle>
            <a:lvl1pPr>
              <a:defRPr sz="10114"/>
            </a:lvl1pPr>
          </a:lstStyle>
          <a:p>
            <a:r>
              <a:rPr kumimoji="1" lang="ja-JP" altLang="en-US"/>
              <a:t>マスター タイトルの書式設定</a:t>
            </a:r>
          </a:p>
        </p:txBody>
      </p:sp>
      <p:sp>
        <p:nvSpPr>
          <p:cNvPr id="3" name="図プレースホルダー 2"/>
          <p:cNvSpPr>
            <a:spLocks noGrp="1"/>
          </p:cNvSpPr>
          <p:nvPr>
            <p:ph type="pic" idx="1"/>
          </p:nvPr>
        </p:nvSpPr>
        <p:spPr>
          <a:xfrm>
            <a:off x="5183189" y="2340564"/>
            <a:ext cx="6172201" cy="11552296"/>
          </a:xfrm>
        </p:spPr>
        <p:txBody>
          <a:bodyPr/>
          <a:lstStyle>
            <a:lvl1pPr marL="0" indent="0">
              <a:buNone/>
              <a:defRPr sz="10114"/>
            </a:lvl1pPr>
            <a:lvl2pPr marL="1444951" indent="0">
              <a:buNone/>
              <a:defRPr sz="8850"/>
            </a:lvl2pPr>
            <a:lvl3pPr marL="2889902" indent="0">
              <a:buNone/>
              <a:defRPr sz="7586"/>
            </a:lvl3pPr>
            <a:lvl4pPr marL="4334851" indent="0">
              <a:buNone/>
              <a:defRPr sz="6322"/>
            </a:lvl4pPr>
            <a:lvl5pPr marL="5779804" indent="0">
              <a:buNone/>
              <a:defRPr sz="6322"/>
            </a:lvl5pPr>
            <a:lvl6pPr marL="7224754" indent="0">
              <a:buNone/>
              <a:defRPr sz="6322"/>
            </a:lvl6pPr>
            <a:lvl7pPr marL="8669704" indent="0">
              <a:buNone/>
              <a:defRPr sz="6322"/>
            </a:lvl7pPr>
            <a:lvl8pPr marL="10114655" indent="0">
              <a:buNone/>
              <a:defRPr sz="6322"/>
            </a:lvl8pPr>
            <a:lvl9pPr marL="11559605" indent="0">
              <a:buNone/>
              <a:defRPr sz="6322"/>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839790" y="4876802"/>
            <a:ext cx="3932237" cy="9034875"/>
          </a:xfrm>
        </p:spPr>
        <p:txBody>
          <a:bodyPr/>
          <a:lstStyle>
            <a:lvl1pPr marL="0" indent="0">
              <a:buNone/>
              <a:defRPr sz="5056"/>
            </a:lvl1pPr>
            <a:lvl2pPr marL="1444951" indent="0">
              <a:buNone/>
              <a:defRPr sz="4425"/>
            </a:lvl2pPr>
            <a:lvl3pPr marL="2889902" indent="0">
              <a:buNone/>
              <a:defRPr sz="3792"/>
            </a:lvl3pPr>
            <a:lvl4pPr marL="4334851" indent="0">
              <a:buNone/>
              <a:defRPr sz="3161"/>
            </a:lvl4pPr>
            <a:lvl5pPr marL="5779804" indent="0">
              <a:buNone/>
              <a:defRPr sz="3161"/>
            </a:lvl5pPr>
            <a:lvl6pPr marL="7224754" indent="0">
              <a:buNone/>
              <a:defRPr sz="3161"/>
            </a:lvl6pPr>
            <a:lvl7pPr marL="8669704" indent="0">
              <a:buNone/>
              <a:defRPr sz="3161"/>
            </a:lvl7pPr>
            <a:lvl8pPr marL="10114655" indent="0">
              <a:buNone/>
              <a:defRPr sz="3161"/>
            </a:lvl8pPr>
            <a:lvl9pPr marL="11559605" indent="0">
              <a:buNone/>
              <a:defRPr sz="316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B2DDDA-D0E9-49A8-AE64-4780946CB66F}" type="datetimeFigureOut">
              <a:rPr kumimoji="1" lang="ja-JP" altLang="en-US" smtClean="0"/>
              <a:t>2023/4/11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79057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2" y="865485"/>
            <a:ext cx="10515600" cy="31420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2" y="4327410"/>
            <a:ext cx="10515600" cy="1031428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15066910"/>
            <a:ext cx="2743200" cy="865481"/>
          </a:xfrm>
          <a:prstGeom prst="rect">
            <a:avLst/>
          </a:prstGeom>
        </p:spPr>
        <p:txBody>
          <a:bodyPr vert="horz" lIns="91440" tIns="45720" rIns="91440" bIns="45720" rtlCol="0" anchor="ctr"/>
          <a:lstStyle>
            <a:lvl1pPr algn="l">
              <a:defRPr sz="3792">
                <a:solidFill>
                  <a:schemeClr val="tx1">
                    <a:tint val="75000"/>
                  </a:schemeClr>
                </a:solidFill>
              </a:defRPr>
            </a:lvl1pPr>
          </a:lstStyle>
          <a:p>
            <a:fld id="{0FB2DDDA-D0E9-49A8-AE64-4780946CB66F}" type="datetimeFigureOut">
              <a:rPr kumimoji="1" lang="ja-JP" altLang="en-US" smtClean="0"/>
              <a:t>2023/4/11</a:t>
            </a:fld>
            <a:endParaRPr kumimoji="1" lang="ja-JP" altLang="en-US"/>
          </a:p>
        </p:txBody>
      </p:sp>
      <p:sp>
        <p:nvSpPr>
          <p:cNvPr id="5" name="フッター プレースホルダー 4"/>
          <p:cNvSpPr>
            <a:spLocks noGrp="1"/>
          </p:cNvSpPr>
          <p:nvPr>
            <p:ph type="ftr" sz="quarter" idx="3"/>
          </p:nvPr>
        </p:nvSpPr>
        <p:spPr>
          <a:xfrm>
            <a:off x="4038602" y="15066910"/>
            <a:ext cx="4114800" cy="865481"/>
          </a:xfrm>
          <a:prstGeom prst="rect">
            <a:avLst/>
          </a:prstGeom>
        </p:spPr>
        <p:txBody>
          <a:bodyPr vert="horz" lIns="91440" tIns="45720" rIns="91440" bIns="45720" rtlCol="0" anchor="ctr"/>
          <a:lstStyle>
            <a:lvl1pPr algn="ctr">
              <a:defRPr sz="379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15066910"/>
            <a:ext cx="2743200" cy="865481"/>
          </a:xfrm>
          <a:prstGeom prst="rect">
            <a:avLst/>
          </a:prstGeom>
        </p:spPr>
        <p:txBody>
          <a:bodyPr vert="horz" lIns="91440" tIns="45720" rIns="91440" bIns="45720" rtlCol="0" anchor="ctr"/>
          <a:lstStyle>
            <a:lvl1pPr algn="r">
              <a:defRPr sz="3792">
                <a:solidFill>
                  <a:schemeClr val="tx1">
                    <a:tint val="75000"/>
                  </a:schemeClr>
                </a:solidFill>
              </a:defRPr>
            </a:lvl1pPr>
          </a:lstStyle>
          <a:p>
            <a:fld id="{08FA7DAE-B1A8-49FD-A74C-0F3ACDC12528}" type="slidenum">
              <a:rPr kumimoji="1" lang="ja-JP" altLang="en-US" smtClean="0"/>
              <a:t>‹#›</a:t>
            </a:fld>
            <a:endParaRPr kumimoji="1" lang="ja-JP" altLang="en-US"/>
          </a:p>
        </p:txBody>
      </p:sp>
    </p:spTree>
    <p:extLst>
      <p:ext uri="{BB962C8B-B14F-4D97-AF65-F5344CB8AC3E}">
        <p14:creationId xmlns:p14="http://schemas.microsoft.com/office/powerpoint/2010/main" val="184702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89902" rtl="0" eaLnBrk="1" latinLnBrk="0" hangingPunct="1">
        <a:lnSpc>
          <a:spcPct val="90000"/>
        </a:lnSpc>
        <a:spcBef>
          <a:spcPct val="0"/>
        </a:spcBef>
        <a:buNone/>
        <a:defRPr kumimoji="1" sz="13906" kern="1200">
          <a:solidFill>
            <a:schemeClr val="tx1"/>
          </a:solidFill>
          <a:latin typeface="+mj-lt"/>
          <a:ea typeface="+mj-ea"/>
          <a:cs typeface="+mj-cs"/>
        </a:defRPr>
      </a:lvl1pPr>
    </p:titleStyle>
    <p:bodyStyle>
      <a:lvl1pPr marL="722476" indent="-722476" algn="l" defTabSz="2889902" rtl="0" eaLnBrk="1" latinLnBrk="0" hangingPunct="1">
        <a:lnSpc>
          <a:spcPct val="90000"/>
        </a:lnSpc>
        <a:spcBef>
          <a:spcPts val="3161"/>
        </a:spcBef>
        <a:buFont typeface="Arial" panose="020B0604020202020204" pitchFamily="34" charset="0"/>
        <a:buChar char="•"/>
        <a:defRPr kumimoji="1" sz="8850" kern="1200">
          <a:solidFill>
            <a:schemeClr val="tx1"/>
          </a:solidFill>
          <a:latin typeface="+mn-lt"/>
          <a:ea typeface="+mn-ea"/>
          <a:cs typeface="+mn-cs"/>
        </a:defRPr>
      </a:lvl1pPr>
      <a:lvl2pPr marL="2167425" indent="-722476" algn="l" defTabSz="2889902" rtl="0" eaLnBrk="1" latinLnBrk="0" hangingPunct="1">
        <a:lnSpc>
          <a:spcPct val="90000"/>
        </a:lnSpc>
        <a:spcBef>
          <a:spcPts val="1580"/>
        </a:spcBef>
        <a:buFont typeface="Arial" panose="020B0604020202020204" pitchFamily="34" charset="0"/>
        <a:buChar char="•"/>
        <a:defRPr kumimoji="1" sz="7586" kern="1200">
          <a:solidFill>
            <a:schemeClr val="tx1"/>
          </a:solidFill>
          <a:latin typeface="+mn-lt"/>
          <a:ea typeface="+mn-ea"/>
          <a:cs typeface="+mn-cs"/>
        </a:defRPr>
      </a:lvl2pPr>
      <a:lvl3pPr marL="3612376" indent="-722476" algn="l" defTabSz="2889902" rtl="0" eaLnBrk="1" latinLnBrk="0" hangingPunct="1">
        <a:lnSpc>
          <a:spcPct val="90000"/>
        </a:lnSpc>
        <a:spcBef>
          <a:spcPts val="1580"/>
        </a:spcBef>
        <a:buFont typeface="Arial" panose="020B0604020202020204" pitchFamily="34" charset="0"/>
        <a:buChar char="•"/>
        <a:defRPr kumimoji="1" sz="6322" kern="1200">
          <a:solidFill>
            <a:schemeClr val="tx1"/>
          </a:solidFill>
          <a:latin typeface="+mn-lt"/>
          <a:ea typeface="+mn-ea"/>
          <a:cs typeface="+mn-cs"/>
        </a:defRPr>
      </a:lvl3pPr>
      <a:lvl4pPr marL="5057328" indent="-722476" algn="l" defTabSz="2889902"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4pPr>
      <a:lvl5pPr marL="6502278" indent="-722476" algn="l" defTabSz="2889902"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5pPr>
      <a:lvl6pPr marL="7947230" indent="-722476" algn="l" defTabSz="2889902"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6pPr>
      <a:lvl7pPr marL="9392180" indent="-722476" algn="l" defTabSz="2889902"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7pPr>
      <a:lvl8pPr marL="10837130" indent="-722476" algn="l" defTabSz="2889902"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8pPr>
      <a:lvl9pPr marL="12282080" indent="-722476" algn="l" defTabSz="2889902" rtl="0" eaLnBrk="1" latinLnBrk="0" hangingPunct="1">
        <a:lnSpc>
          <a:spcPct val="90000"/>
        </a:lnSpc>
        <a:spcBef>
          <a:spcPts val="1580"/>
        </a:spcBef>
        <a:buFont typeface="Arial" panose="020B0604020202020204" pitchFamily="34" charset="0"/>
        <a:buChar char="•"/>
        <a:defRPr kumimoji="1" sz="5689" kern="1200">
          <a:solidFill>
            <a:schemeClr val="tx1"/>
          </a:solidFill>
          <a:latin typeface="+mn-lt"/>
          <a:ea typeface="+mn-ea"/>
          <a:cs typeface="+mn-cs"/>
        </a:defRPr>
      </a:lvl9pPr>
    </p:bodyStyle>
    <p:otherStyle>
      <a:defPPr>
        <a:defRPr lang="ja-JP"/>
      </a:defPPr>
      <a:lvl1pPr marL="0" algn="l" defTabSz="2889902" rtl="0" eaLnBrk="1" latinLnBrk="0" hangingPunct="1">
        <a:defRPr kumimoji="1" sz="5689" kern="1200">
          <a:solidFill>
            <a:schemeClr val="tx1"/>
          </a:solidFill>
          <a:latin typeface="+mn-lt"/>
          <a:ea typeface="+mn-ea"/>
          <a:cs typeface="+mn-cs"/>
        </a:defRPr>
      </a:lvl1pPr>
      <a:lvl2pPr marL="1444951" algn="l" defTabSz="2889902" rtl="0" eaLnBrk="1" latinLnBrk="0" hangingPunct="1">
        <a:defRPr kumimoji="1" sz="5689" kern="1200">
          <a:solidFill>
            <a:schemeClr val="tx1"/>
          </a:solidFill>
          <a:latin typeface="+mn-lt"/>
          <a:ea typeface="+mn-ea"/>
          <a:cs typeface="+mn-cs"/>
        </a:defRPr>
      </a:lvl2pPr>
      <a:lvl3pPr marL="2889902" algn="l" defTabSz="2889902" rtl="0" eaLnBrk="1" latinLnBrk="0" hangingPunct="1">
        <a:defRPr kumimoji="1" sz="5689" kern="1200">
          <a:solidFill>
            <a:schemeClr val="tx1"/>
          </a:solidFill>
          <a:latin typeface="+mn-lt"/>
          <a:ea typeface="+mn-ea"/>
          <a:cs typeface="+mn-cs"/>
        </a:defRPr>
      </a:lvl3pPr>
      <a:lvl4pPr marL="4334851" algn="l" defTabSz="2889902" rtl="0" eaLnBrk="1" latinLnBrk="0" hangingPunct="1">
        <a:defRPr kumimoji="1" sz="5689" kern="1200">
          <a:solidFill>
            <a:schemeClr val="tx1"/>
          </a:solidFill>
          <a:latin typeface="+mn-lt"/>
          <a:ea typeface="+mn-ea"/>
          <a:cs typeface="+mn-cs"/>
        </a:defRPr>
      </a:lvl4pPr>
      <a:lvl5pPr marL="5779804" algn="l" defTabSz="2889902" rtl="0" eaLnBrk="1" latinLnBrk="0" hangingPunct="1">
        <a:defRPr kumimoji="1" sz="5689" kern="1200">
          <a:solidFill>
            <a:schemeClr val="tx1"/>
          </a:solidFill>
          <a:latin typeface="+mn-lt"/>
          <a:ea typeface="+mn-ea"/>
          <a:cs typeface="+mn-cs"/>
        </a:defRPr>
      </a:lvl5pPr>
      <a:lvl6pPr marL="7224754" algn="l" defTabSz="2889902" rtl="0" eaLnBrk="1" latinLnBrk="0" hangingPunct="1">
        <a:defRPr kumimoji="1" sz="5689" kern="1200">
          <a:solidFill>
            <a:schemeClr val="tx1"/>
          </a:solidFill>
          <a:latin typeface="+mn-lt"/>
          <a:ea typeface="+mn-ea"/>
          <a:cs typeface="+mn-cs"/>
        </a:defRPr>
      </a:lvl6pPr>
      <a:lvl7pPr marL="8669704" algn="l" defTabSz="2889902" rtl="0" eaLnBrk="1" latinLnBrk="0" hangingPunct="1">
        <a:defRPr kumimoji="1" sz="5689" kern="1200">
          <a:solidFill>
            <a:schemeClr val="tx1"/>
          </a:solidFill>
          <a:latin typeface="+mn-lt"/>
          <a:ea typeface="+mn-ea"/>
          <a:cs typeface="+mn-cs"/>
        </a:defRPr>
      </a:lvl7pPr>
      <a:lvl8pPr marL="10114655" algn="l" defTabSz="2889902" rtl="0" eaLnBrk="1" latinLnBrk="0" hangingPunct="1">
        <a:defRPr kumimoji="1" sz="5689" kern="1200">
          <a:solidFill>
            <a:schemeClr val="tx1"/>
          </a:solidFill>
          <a:latin typeface="+mn-lt"/>
          <a:ea typeface="+mn-ea"/>
          <a:cs typeface="+mn-cs"/>
        </a:defRPr>
      </a:lvl8pPr>
      <a:lvl9pPr marL="11559605" algn="l" defTabSz="2889902" rtl="0" eaLnBrk="1" latinLnBrk="0" hangingPunct="1">
        <a:defRPr kumimoji="1" sz="56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png"/><Relationship Id="rId2" Type="http://schemas.openxmlformats.org/officeDocument/2006/relationships/control" Target="../activeX/activeX1.xml"/><Relationship Id="rId16" Type="http://schemas.openxmlformats.org/officeDocument/2006/relationships/image" Target="../media/image14.jpeg"/><Relationship Id="rId1" Type="http://schemas.openxmlformats.org/officeDocument/2006/relationships/vmlDrawing" Target="../drawings/vmlDrawing1.v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g"/><Relationship Id="rId19" Type="http://schemas.openxmlformats.org/officeDocument/2006/relationships/image" Target="../media/image1.wmf"/><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丘の上にある&#10;&#10;中程度の精度で自動的に生成された説明">
            <a:extLst>
              <a:ext uri="{FF2B5EF4-FFF2-40B4-BE49-F238E27FC236}">
                <a16:creationId xmlns:a16="http://schemas.microsoft.com/office/drawing/2014/main" id="{CFBB884C-9484-491C-9E85-87C4BD852183}"/>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1532768" y="-1622321"/>
            <a:ext cx="14429813" cy="19239750"/>
          </a:xfrm>
          <a:prstGeom prst="rect">
            <a:avLst/>
          </a:prstGeom>
        </p:spPr>
      </p:pic>
      <p:pic>
        <p:nvPicPr>
          <p:cNvPr id="42" name="図 41">
            <a:extLst>
              <a:ext uri="{FF2B5EF4-FFF2-40B4-BE49-F238E27FC236}">
                <a16:creationId xmlns:a16="http://schemas.microsoft.com/office/drawing/2014/main" id="{2C1308A2-A2E2-499F-BA71-66B489D8D406}"/>
              </a:ext>
            </a:extLst>
          </p:cNvPr>
          <p:cNvPicPr>
            <a:picLocks noChangeAspect="1"/>
          </p:cNvPicPr>
          <p:nvPr/>
        </p:nvPicPr>
        <p:blipFill>
          <a:blip r:embed="rId5">
            <a:alphaModFix amt="85000"/>
            <a:extLst>
              <a:ext uri="{28A0092B-C50C-407E-A947-70E740481C1C}">
                <a14:useLocalDpi xmlns:a14="http://schemas.microsoft.com/office/drawing/2010/main" val="0"/>
              </a:ext>
            </a:extLst>
          </a:blip>
          <a:stretch>
            <a:fillRect/>
          </a:stretch>
        </p:blipFill>
        <p:spPr>
          <a:xfrm>
            <a:off x="9672321" y="8070429"/>
            <a:ext cx="2438870" cy="2356127"/>
          </a:xfrm>
          <a:prstGeom prst="ellipse">
            <a:avLst/>
          </a:prstGeom>
          <a:ln>
            <a:noFill/>
          </a:ln>
          <a:effectLst>
            <a:softEdge rad="112500"/>
          </a:effectLst>
        </p:spPr>
      </p:pic>
      <p:pic>
        <p:nvPicPr>
          <p:cNvPr id="40" name="図 39" descr="食品, 座る, 覆い, いっぱい が含まれている画像&#10;&#10;自動的に生成された説明">
            <a:extLst>
              <a:ext uri="{FF2B5EF4-FFF2-40B4-BE49-F238E27FC236}">
                <a16:creationId xmlns:a16="http://schemas.microsoft.com/office/drawing/2014/main" id="{874EA16A-BB96-4764-868C-5845D708D1CB}"/>
              </a:ext>
            </a:extLst>
          </p:cNvPr>
          <p:cNvPicPr>
            <a:picLocks noChangeAspect="1"/>
          </p:cNvPicPr>
          <p:nvPr/>
        </p:nvPicPr>
        <p:blipFill rotWithShape="1">
          <a:blip r:embed="rId6">
            <a:alphaModFix amt="85000"/>
            <a:extLst>
              <a:ext uri="{28A0092B-C50C-407E-A947-70E740481C1C}">
                <a14:useLocalDpi xmlns:a14="http://schemas.microsoft.com/office/drawing/2010/main" val="0"/>
              </a:ext>
            </a:extLst>
          </a:blip>
          <a:srcRect l="15391" t="2976" r="15145" b="5397"/>
          <a:stretch/>
        </p:blipFill>
        <p:spPr>
          <a:xfrm>
            <a:off x="96077" y="13343381"/>
            <a:ext cx="2681581" cy="2652855"/>
          </a:xfrm>
          <a:prstGeom prst="ellipse">
            <a:avLst/>
          </a:prstGeom>
          <a:ln>
            <a:noFill/>
          </a:ln>
          <a:effectLst>
            <a:softEdge rad="112500"/>
          </a:effectLst>
        </p:spPr>
      </p:pic>
      <p:pic>
        <p:nvPicPr>
          <p:cNvPr id="37" name="図 36" descr="台の上にある数種類のフルーツ&#10;&#10;低い精度で自動的に生成された説明">
            <a:extLst>
              <a:ext uri="{FF2B5EF4-FFF2-40B4-BE49-F238E27FC236}">
                <a16:creationId xmlns:a16="http://schemas.microsoft.com/office/drawing/2014/main" id="{2615D6A3-200E-4219-9BD7-B20DAC77687C}"/>
              </a:ext>
            </a:extLst>
          </p:cNvPr>
          <p:cNvPicPr>
            <a:picLocks noChangeAspect="1"/>
          </p:cNvPicPr>
          <p:nvPr/>
        </p:nvPicPr>
        <p:blipFill rotWithShape="1">
          <a:blip r:embed="rId7">
            <a:alphaModFix amt="85000"/>
            <a:extLst>
              <a:ext uri="{28A0092B-C50C-407E-A947-70E740481C1C}">
                <a14:useLocalDpi xmlns:a14="http://schemas.microsoft.com/office/drawing/2010/main" val="0"/>
              </a:ext>
            </a:extLst>
          </a:blip>
          <a:srcRect r="23761"/>
          <a:stretch/>
        </p:blipFill>
        <p:spPr>
          <a:xfrm flipH="1">
            <a:off x="8116021" y="13441125"/>
            <a:ext cx="2419288" cy="2379963"/>
          </a:xfrm>
          <a:prstGeom prst="ellipse">
            <a:avLst/>
          </a:prstGeom>
          <a:ln>
            <a:noFill/>
          </a:ln>
          <a:effectLst>
            <a:softEdge rad="112500"/>
          </a:effectLst>
        </p:spPr>
      </p:pic>
      <p:pic>
        <p:nvPicPr>
          <p:cNvPr id="33" name="図 32" descr="屋外, 工場, 泥, サボテン が含まれている画像&#10;&#10;自動的に生成された説明">
            <a:extLst>
              <a:ext uri="{FF2B5EF4-FFF2-40B4-BE49-F238E27FC236}">
                <a16:creationId xmlns:a16="http://schemas.microsoft.com/office/drawing/2014/main" id="{9CC1969C-80BD-4141-A979-420F932FE2C3}"/>
              </a:ext>
            </a:extLst>
          </p:cNvPr>
          <p:cNvPicPr>
            <a:picLocks noChangeAspect="1"/>
          </p:cNvPicPr>
          <p:nvPr/>
        </p:nvPicPr>
        <p:blipFill rotWithShape="1">
          <a:blip r:embed="rId8">
            <a:alphaModFix amt="85000"/>
            <a:extLst>
              <a:ext uri="{28A0092B-C50C-407E-A947-70E740481C1C}">
                <a14:useLocalDpi xmlns:a14="http://schemas.microsoft.com/office/drawing/2010/main" val="0"/>
              </a:ext>
            </a:extLst>
          </a:blip>
          <a:srcRect t="22963"/>
          <a:stretch/>
        </p:blipFill>
        <p:spPr>
          <a:xfrm>
            <a:off x="5526903" y="13251915"/>
            <a:ext cx="2669485" cy="2569173"/>
          </a:xfrm>
          <a:prstGeom prst="ellipse">
            <a:avLst/>
          </a:prstGeom>
          <a:ln>
            <a:noFill/>
          </a:ln>
          <a:effectLst>
            <a:softEdge rad="112500"/>
          </a:effectLst>
        </p:spPr>
      </p:pic>
      <p:pic>
        <p:nvPicPr>
          <p:cNvPr id="24" name="図 23" descr="木の台の上にある数種類の植物&#10;&#10;中程度の精度で自動的に生成された説明">
            <a:extLst>
              <a:ext uri="{FF2B5EF4-FFF2-40B4-BE49-F238E27FC236}">
                <a16:creationId xmlns:a16="http://schemas.microsoft.com/office/drawing/2014/main" id="{CF10C917-D4E1-4DCF-93B3-FF858270B6EE}"/>
              </a:ext>
            </a:extLst>
          </p:cNvPr>
          <p:cNvPicPr>
            <a:picLocks noChangeAspect="1"/>
          </p:cNvPicPr>
          <p:nvPr/>
        </p:nvPicPr>
        <p:blipFill rotWithShape="1">
          <a:blip r:embed="rId9">
            <a:alphaModFix amt="85000"/>
            <a:extLst>
              <a:ext uri="{28A0092B-C50C-407E-A947-70E740481C1C}">
                <a14:useLocalDpi xmlns:a14="http://schemas.microsoft.com/office/drawing/2010/main" val="0"/>
              </a:ext>
            </a:extLst>
          </a:blip>
          <a:srcRect l="19773" t="12647" r="15899" b="9445"/>
          <a:stretch/>
        </p:blipFill>
        <p:spPr>
          <a:xfrm>
            <a:off x="2688154" y="13265624"/>
            <a:ext cx="2875932" cy="2612244"/>
          </a:xfrm>
          <a:prstGeom prst="ellipse">
            <a:avLst/>
          </a:prstGeom>
          <a:ln>
            <a:noFill/>
          </a:ln>
          <a:effectLst>
            <a:softEdge rad="112500"/>
          </a:effectLst>
        </p:spPr>
      </p:pic>
      <p:pic>
        <p:nvPicPr>
          <p:cNvPr id="19" name="図 18" descr="フルーツ, カボチャ, 岩, 工場 が含まれている画像&#10;&#10;自動的に生成された説明">
            <a:extLst>
              <a:ext uri="{FF2B5EF4-FFF2-40B4-BE49-F238E27FC236}">
                <a16:creationId xmlns:a16="http://schemas.microsoft.com/office/drawing/2014/main" id="{AA322EDA-0300-47A7-AACE-6611981CC3E5}"/>
              </a:ext>
            </a:extLst>
          </p:cNvPr>
          <p:cNvPicPr>
            <a:picLocks noChangeAspect="1"/>
          </p:cNvPicPr>
          <p:nvPr/>
        </p:nvPicPr>
        <p:blipFill rotWithShape="1">
          <a:blip r:embed="rId10">
            <a:alphaModFix amt="85000"/>
            <a:extLst>
              <a:ext uri="{28A0092B-C50C-407E-A947-70E740481C1C}">
                <a14:useLocalDpi xmlns:a14="http://schemas.microsoft.com/office/drawing/2010/main" val="0"/>
              </a:ext>
            </a:extLst>
          </a:blip>
          <a:srcRect l="19382" t="5552" r="10618" b="3448"/>
          <a:stretch/>
        </p:blipFill>
        <p:spPr>
          <a:xfrm>
            <a:off x="9445877" y="2884548"/>
            <a:ext cx="2633184" cy="2567351"/>
          </a:xfrm>
          <a:prstGeom prst="ellipse">
            <a:avLst/>
          </a:prstGeom>
          <a:ln>
            <a:noFill/>
          </a:ln>
          <a:effectLst>
            <a:softEdge rad="112500"/>
          </a:effectLst>
        </p:spPr>
      </p:pic>
      <p:pic>
        <p:nvPicPr>
          <p:cNvPr id="15" name="図 14" descr="ブロッコリーの葉&#10;&#10;自動的に生成された説明">
            <a:extLst>
              <a:ext uri="{FF2B5EF4-FFF2-40B4-BE49-F238E27FC236}">
                <a16:creationId xmlns:a16="http://schemas.microsoft.com/office/drawing/2014/main" id="{E9098485-F20E-4010-A636-702A923DC2D8}"/>
              </a:ext>
            </a:extLst>
          </p:cNvPr>
          <p:cNvPicPr>
            <a:picLocks noChangeAspect="1"/>
          </p:cNvPicPr>
          <p:nvPr/>
        </p:nvPicPr>
        <p:blipFill rotWithShape="1">
          <a:blip r:embed="rId11">
            <a:alphaModFix amt="85000"/>
            <a:extLst>
              <a:ext uri="{28A0092B-C50C-407E-A947-70E740481C1C}">
                <a14:useLocalDpi xmlns:a14="http://schemas.microsoft.com/office/drawing/2010/main" val="0"/>
              </a:ext>
            </a:extLst>
          </a:blip>
          <a:srcRect l="19609" t="2463" r="10463" b="9537"/>
          <a:stretch/>
        </p:blipFill>
        <p:spPr>
          <a:xfrm>
            <a:off x="-78892" y="2733105"/>
            <a:ext cx="2932482" cy="2767767"/>
          </a:xfrm>
          <a:prstGeom prst="ellipse">
            <a:avLst/>
          </a:prstGeom>
          <a:ln>
            <a:noFill/>
          </a:ln>
          <a:effectLst>
            <a:softEdge rad="112500"/>
          </a:effectLst>
        </p:spPr>
      </p:pic>
      <p:pic>
        <p:nvPicPr>
          <p:cNvPr id="13" name="図 12" descr="複数のトウモロコシ&#10;&#10;中程度の精度で自動的に生成された説明">
            <a:extLst>
              <a:ext uri="{FF2B5EF4-FFF2-40B4-BE49-F238E27FC236}">
                <a16:creationId xmlns:a16="http://schemas.microsoft.com/office/drawing/2014/main" id="{611AEFD0-153C-4E7D-B67E-072733D00AE8}"/>
              </a:ext>
            </a:extLst>
          </p:cNvPr>
          <p:cNvPicPr>
            <a:picLocks noChangeAspect="1"/>
          </p:cNvPicPr>
          <p:nvPr/>
        </p:nvPicPr>
        <p:blipFill rotWithShape="1">
          <a:blip r:embed="rId12">
            <a:alphaModFix amt="85000"/>
            <a:extLst>
              <a:ext uri="{28A0092B-C50C-407E-A947-70E740481C1C}">
                <a14:useLocalDpi xmlns:a14="http://schemas.microsoft.com/office/drawing/2010/main" val="0"/>
              </a:ext>
            </a:extLst>
          </a:blip>
          <a:srcRect t="13166" b="12754"/>
          <a:stretch/>
        </p:blipFill>
        <p:spPr>
          <a:xfrm>
            <a:off x="9325665" y="59675"/>
            <a:ext cx="2894268" cy="2858811"/>
          </a:xfrm>
          <a:prstGeom prst="ellipse">
            <a:avLst/>
          </a:prstGeom>
          <a:ln>
            <a:noFill/>
          </a:ln>
          <a:effectLst>
            <a:softEdge rad="112500"/>
          </a:effectLst>
        </p:spPr>
      </p:pic>
      <p:pic>
        <p:nvPicPr>
          <p:cNvPr id="11" name="図 10" descr="木の枝に止まる鳥&#10;&#10;自動的に生成された説明">
            <a:extLst>
              <a:ext uri="{FF2B5EF4-FFF2-40B4-BE49-F238E27FC236}">
                <a16:creationId xmlns:a16="http://schemas.microsoft.com/office/drawing/2014/main" id="{7A7185DB-B821-4612-9956-A321D70F1C9D}"/>
              </a:ext>
            </a:extLst>
          </p:cNvPr>
          <p:cNvPicPr>
            <a:picLocks noChangeAspect="1"/>
          </p:cNvPicPr>
          <p:nvPr/>
        </p:nvPicPr>
        <p:blipFill rotWithShape="1">
          <a:blip r:embed="rId13">
            <a:alphaModFix amt="85000"/>
            <a:extLst>
              <a:ext uri="{28A0092B-C50C-407E-A947-70E740481C1C}">
                <a14:useLocalDpi xmlns:a14="http://schemas.microsoft.com/office/drawing/2010/main" val="0"/>
              </a:ext>
            </a:extLst>
          </a:blip>
          <a:srcRect t="16526" b="2995"/>
          <a:stretch/>
        </p:blipFill>
        <p:spPr>
          <a:xfrm>
            <a:off x="-52955" y="8059370"/>
            <a:ext cx="2582392" cy="2491969"/>
          </a:xfrm>
          <a:prstGeom prst="ellipse">
            <a:avLst/>
          </a:prstGeom>
          <a:ln>
            <a:noFill/>
          </a:ln>
          <a:effectLst>
            <a:softEdge rad="112500"/>
          </a:effectLst>
        </p:spPr>
      </p:pic>
      <p:pic>
        <p:nvPicPr>
          <p:cNvPr id="9" name="図 8" descr="木のトマト&#10;&#10;自動的に生成された説明">
            <a:extLst>
              <a:ext uri="{FF2B5EF4-FFF2-40B4-BE49-F238E27FC236}">
                <a16:creationId xmlns:a16="http://schemas.microsoft.com/office/drawing/2014/main" id="{625AB506-D11D-45A3-8E9E-E19CF7B439B9}"/>
              </a:ext>
            </a:extLst>
          </p:cNvPr>
          <p:cNvPicPr>
            <a:picLocks noChangeAspect="1"/>
          </p:cNvPicPr>
          <p:nvPr/>
        </p:nvPicPr>
        <p:blipFill rotWithShape="1">
          <a:blip r:embed="rId14">
            <a:alphaModFix amt="85000"/>
            <a:extLst>
              <a:ext uri="{28A0092B-C50C-407E-A947-70E740481C1C}">
                <a14:useLocalDpi xmlns:a14="http://schemas.microsoft.com/office/drawing/2010/main" val="0"/>
              </a:ext>
            </a:extLst>
          </a:blip>
          <a:srcRect l="16747" r="8625"/>
          <a:stretch/>
        </p:blipFill>
        <p:spPr>
          <a:xfrm>
            <a:off x="-52955" y="54003"/>
            <a:ext cx="2695420" cy="2708874"/>
          </a:xfrm>
          <a:prstGeom prst="ellipse">
            <a:avLst/>
          </a:prstGeom>
          <a:ln>
            <a:noFill/>
          </a:ln>
          <a:effectLst>
            <a:softEdge rad="112500"/>
          </a:effectLst>
        </p:spPr>
      </p:pic>
      <p:sp>
        <p:nvSpPr>
          <p:cNvPr id="3" name="吹き出し: 角を丸めた四角形 2">
            <a:extLst>
              <a:ext uri="{FF2B5EF4-FFF2-40B4-BE49-F238E27FC236}">
                <a16:creationId xmlns:a16="http://schemas.microsoft.com/office/drawing/2014/main" id="{A0BE0CF5-5AAA-4EAE-8924-674FDA105324}"/>
              </a:ext>
            </a:extLst>
          </p:cNvPr>
          <p:cNvSpPr/>
          <p:nvPr/>
        </p:nvSpPr>
        <p:spPr>
          <a:xfrm>
            <a:off x="55078" y="5311027"/>
            <a:ext cx="12044606" cy="2808367"/>
          </a:xfrm>
          <a:prstGeom prst="wedgeRoundRectCallout">
            <a:avLst>
              <a:gd name="adj1" fmla="val 49566"/>
              <a:gd name="adj2" fmla="val 1839"/>
              <a:gd name="adj3" fmla="val 16667"/>
            </a:avLst>
          </a:prstGeom>
          <a:blipFill>
            <a:blip r:embed="rId15"/>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a:extLst>
              <a:ext uri="{FF2B5EF4-FFF2-40B4-BE49-F238E27FC236}">
                <a16:creationId xmlns:a16="http://schemas.microsoft.com/office/drawing/2014/main" id="{5965E890-BBB8-42F7-AA1D-BCAF814AD2FD}"/>
              </a:ext>
            </a:extLst>
          </p:cNvPr>
          <p:cNvSpPr/>
          <p:nvPr/>
        </p:nvSpPr>
        <p:spPr>
          <a:xfrm>
            <a:off x="0" y="5661381"/>
            <a:ext cx="12136923" cy="2219838"/>
          </a:xfrm>
          <a:prstGeom prst="rect">
            <a:avLst/>
          </a:prstGeom>
        </p:spPr>
        <p:txBody>
          <a:bodyPr wrap="square">
            <a:spAutoFit/>
          </a:bodyPr>
          <a:lstStyle/>
          <a:p>
            <a:pPr marL="357172" indent="-357172">
              <a:lnSpc>
                <a:spcPts val="4200"/>
              </a:lnSpc>
              <a:tabLst>
                <a:tab pos="357172" algn="l"/>
              </a:tabLst>
            </a:pPr>
            <a:r>
              <a:rPr lang="ja-JP" altLang="en-US" sz="2800" dirty="0">
                <a:latin typeface="メイリオ" panose="020B0604030504040204" pitchFamily="50" charset="-128"/>
                <a:ea typeface="メイリオ" panose="020B0604030504040204" pitchFamily="50" charset="-128"/>
              </a:rPr>
              <a:t>◆ ５年後、</a:t>
            </a:r>
            <a:r>
              <a:rPr lang="en-US" altLang="ja-JP" sz="2800" dirty="0">
                <a:latin typeface="メイリオ" panose="020B0604030504040204" pitchFamily="50" charset="-128"/>
                <a:ea typeface="メイリオ" panose="020B0604030504040204" pitchFamily="50" charset="-128"/>
              </a:rPr>
              <a:t>10</a:t>
            </a:r>
            <a:r>
              <a:rPr lang="ja-JP" altLang="en-US" sz="2800" dirty="0">
                <a:latin typeface="メイリオ" panose="020B0604030504040204" pitchFamily="50" charset="-128"/>
                <a:ea typeface="メイリオ" panose="020B0604030504040204" pitchFamily="50" charset="-128"/>
              </a:rPr>
              <a:t>年後、地域の農地は誰が利用し、農地をどうまとめていくか</a:t>
            </a:r>
            <a:endParaRPr lang="en-US" altLang="ja-JP" sz="2800" dirty="0">
              <a:latin typeface="メイリオ" panose="020B0604030504040204" pitchFamily="50" charset="-128"/>
              <a:ea typeface="メイリオ" panose="020B0604030504040204" pitchFamily="50" charset="-128"/>
            </a:endParaRPr>
          </a:p>
          <a:p>
            <a:pPr marL="357172" indent="-357172">
              <a:lnSpc>
                <a:spcPts val="4200"/>
              </a:lnSpc>
              <a:tabLst>
                <a:tab pos="357172" algn="l"/>
              </a:tabLst>
            </a:pPr>
            <a:r>
              <a:rPr lang="ja-JP" altLang="en-US" sz="2800" dirty="0">
                <a:latin typeface="メイリオ" panose="020B0604030504040204" pitchFamily="50" charset="-128"/>
                <a:ea typeface="メイリオ" panose="020B0604030504040204" pitchFamily="50" charset="-128"/>
              </a:rPr>
              <a:t>◆ 地域の農業をどのように維持・発展していくか</a:t>
            </a:r>
            <a:endParaRPr lang="en-US" altLang="ja-JP" sz="2800" dirty="0">
              <a:latin typeface="メイリオ" panose="020B0604030504040204" pitchFamily="50" charset="-128"/>
              <a:ea typeface="メイリオ" panose="020B0604030504040204" pitchFamily="50" charset="-128"/>
            </a:endParaRPr>
          </a:p>
          <a:p>
            <a:pPr marL="357172" indent="-357172">
              <a:lnSpc>
                <a:spcPts val="4200"/>
              </a:lnSpc>
              <a:tabLst>
                <a:tab pos="357172" algn="l"/>
              </a:tabLst>
            </a:pPr>
            <a:r>
              <a:rPr lang="ja-JP" altLang="en-US" sz="2800" b="1" dirty="0">
                <a:latin typeface="メイリオ" panose="020B0604030504040204" pitchFamily="50" charset="-128"/>
                <a:ea typeface="メイリオ" panose="020B0604030504040204" pitchFamily="50" charset="-128"/>
              </a:rPr>
              <a:t>　若い方や女性を含め、幅広い意見を聴きながら、地域の関係者が一体となって話し合いましょう。</a:t>
            </a:r>
            <a:endParaRPr lang="en-US" altLang="ja-JP" sz="2800" b="1" dirty="0">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41F43D20-6525-4D9F-9EDE-92534C2B41B7}"/>
              </a:ext>
            </a:extLst>
          </p:cNvPr>
          <p:cNvSpPr/>
          <p:nvPr/>
        </p:nvSpPr>
        <p:spPr>
          <a:xfrm>
            <a:off x="181380" y="10467704"/>
            <a:ext cx="11848700" cy="3023029"/>
          </a:xfrm>
          <a:prstGeom prst="roundRect">
            <a:avLst>
              <a:gd name="adj" fmla="val 15032"/>
            </a:avLst>
          </a:prstGeom>
          <a:blipFill>
            <a:blip r:embed="rId16"/>
            <a:tile tx="0" ty="0" sx="100000" sy="100000" flip="none" algn="tl"/>
          </a:blipFill>
          <a:ln>
            <a:solidFill>
              <a:schemeClr val="accent1">
                <a:shade val="50000"/>
                <a:alpha val="98000"/>
              </a:schemeClr>
            </a:solid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上矢印 7">
            <a:extLst>
              <a:ext uri="{FF2B5EF4-FFF2-40B4-BE49-F238E27FC236}">
                <a16:creationId xmlns:a16="http://schemas.microsoft.com/office/drawing/2014/main" id="{8F37A06C-70BA-4BE0-BA0A-E076EF855FB1}"/>
              </a:ext>
            </a:extLst>
          </p:cNvPr>
          <p:cNvSpPr>
            <a:spLocks noChangeAspect="1"/>
          </p:cNvSpPr>
          <p:nvPr/>
        </p:nvSpPr>
        <p:spPr>
          <a:xfrm rot="19680000">
            <a:off x="11847282" y="14869541"/>
            <a:ext cx="228985" cy="342580"/>
          </a:xfrm>
          <a:prstGeom prst="upArrow">
            <a:avLst>
              <a:gd name="adj1" fmla="val 20550"/>
              <a:gd name="adj2" fmla="val 11295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553669" rtl="0" eaLnBrk="1" latinLnBrk="0" hangingPunct="1">
              <a:defRPr kumimoji="1" sz="1090" kern="1200">
                <a:solidFill>
                  <a:schemeClr val="lt1"/>
                </a:solidFill>
                <a:latin typeface="+mn-lt"/>
                <a:ea typeface="+mn-ea"/>
                <a:cs typeface="+mn-cs"/>
              </a:defRPr>
            </a:lvl1pPr>
            <a:lvl2pPr marL="276835" algn="l" defTabSz="553669" rtl="0" eaLnBrk="1" latinLnBrk="0" hangingPunct="1">
              <a:defRPr kumimoji="1" sz="1090" kern="1200">
                <a:solidFill>
                  <a:schemeClr val="lt1"/>
                </a:solidFill>
                <a:latin typeface="+mn-lt"/>
                <a:ea typeface="+mn-ea"/>
                <a:cs typeface="+mn-cs"/>
              </a:defRPr>
            </a:lvl2pPr>
            <a:lvl3pPr marL="553669" algn="l" defTabSz="553669" rtl="0" eaLnBrk="1" latinLnBrk="0" hangingPunct="1">
              <a:defRPr kumimoji="1" sz="1090" kern="1200">
                <a:solidFill>
                  <a:schemeClr val="lt1"/>
                </a:solidFill>
                <a:latin typeface="+mn-lt"/>
                <a:ea typeface="+mn-ea"/>
                <a:cs typeface="+mn-cs"/>
              </a:defRPr>
            </a:lvl3pPr>
            <a:lvl4pPr marL="830504" algn="l" defTabSz="553669" rtl="0" eaLnBrk="1" latinLnBrk="0" hangingPunct="1">
              <a:defRPr kumimoji="1" sz="1090" kern="1200">
                <a:solidFill>
                  <a:schemeClr val="lt1"/>
                </a:solidFill>
                <a:latin typeface="+mn-lt"/>
                <a:ea typeface="+mn-ea"/>
                <a:cs typeface="+mn-cs"/>
              </a:defRPr>
            </a:lvl4pPr>
            <a:lvl5pPr marL="1107338" algn="l" defTabSz="553669" rtl="0" eaLnBrk="1" latinLnBrk="0" hangingPunct="1">
              <a:defRPr kumimoji="1" sz="1090" kern="1200">
                <a:solidFill>
                  <a:schemeClr val="lt1"/>
                </a:solidFill>
                <a:latin typeface="+mn-lt"/>
                <a:ea typeface="+mn-ea"/>
                <a:cs typeface="+mn-cs"/>
              </a:defRPr>
            </a:lvl5pPr>
            <a:lvl6pPr marL="1384173" algn="l" defTabSz="553669" rtl="0" eaLnBrk="1" latinLnBrk="0" hangingPunct="1">
              <a:defRPr kumimoji="1" sz="1090" kern="1200">
                <a:solidFill>
                  <a:schemeClr val="lt1"/>
                </a:solidFill>
                <a:latin typeface="+mn-lt"/>
                <a:ea typeface="+mn-ea"/>
                <a:cs typeface="+mn-cs"/>
              </a:defRPr>
            </a:lvl6pPr>
            <a:lvl7pPr marL="1661008" algn="l" defTabSz="553669" rtl="0" eaLnBrk="1" latinLnBrk="0" hangingPunct="1">
              <a:defRPr kumimoji="1" sz="1090" kern="1200">
                <a:solidFill>
                  <a:schemeClr val="lt1"/>
                </a:solidFill>
                <a:latin typeface="+mn-lt"/>
                <a:ea typeface="+mn-ea"/>
                <a:cs typeface="+mn-cs"/>
              </a:defRPr>
            </a:lvl7pPr>
            <a:lvl8pPr marL="1937842" algn="l" defTabSz="553669" rtl="0" eaLnBrk="1" latinLnBrk="0" hangingPunct="1">
              <a:defRPr kumimoji="1" sz="1090" kern="1200">
                <a:solidFill>
                  <a:schemeClr val="lt1"/>
                </a:solidFill>
                <a:latin typeface="+mn-lt"/>
                <a:ea typeface="+mn-ea"/>
                <a:cs typeface="+mn-cs"/>
              </a:defRPr>
            </a:lvl8pPr>
            <a:lvl9pPr marL="2214677" algn="l" defTabSz="553669" rtl="0" eaLnBrk="1" latinLnBrk="0" hangingPunct="1">
              <a:defRPr kumimoji="1" sz="1090" kern="1200">
                <a:solidFill>
                  <a:schemeClr val="lt1"/>
                </a:solidFill>
                <a:latin typeface="+mn-lt"/>
                <a:ea typeface="+mn-ea"/>
                <a:cs typeface="+mn-cs"/>
              </a:defRPr>
            </a:lvl9pPr>
          </a:lstStyle>
          <a:p>
            <a:pPr algn="ctr"/>
            <a:endParaRPr lang="ja-JP" altLang="en-US"/>
          </a:p>
        </p:txBody>
      </p:sp>
      <p:sp>
        <p:nvSpPr>
          <p:cNvPr id="22" name="正方形/長方形 21">
            <a:extLst>
              <a:ext uri="{FF2B5EF4-FFF2-40B4-BE49-F238E27FC236}">
                <a16:creationId xmlns:a16="http://schemas.microsoft.com/office/drawing/2014/main" id="{8667B63E-67D7-42B1-8FD1-916A3DEA4FD5}"/>
              </a:ext>
            </a:extLst>
          </p:cNvPr>
          <p:cNvSpPr/>
          <p:nvPr/>
        </p:nvSpPr>
        <p:spPr>
          <a:xfrm>
            <a:off x="814585" y="10682678"/>
            <a:ext cx="10711494" cy="2758447"/>
          </a:xfrm>
          <a:prstGeom prst="rect">
            <a:avLst/>
          </a:prstGeom>
        </p:spPr>
        <p:txBody>
          <a:bodyPr wrap="square">
            <a:spAutoFit/>
          </a:bodyPr>
          <a:lstStyle/>
          <a:p>
            <a:pPr marL="357172" indent="-357172">
              <a:lnSpc>
                <a:spcPts val="4200"/>
              </a:lnSpc>
              <a:tabLst>
                <a:tab pos="357172" algn="l"/>
              </a:tabLst>
            </a:pPr>
            <a:r>
              <a:rPr lang="ja-JP" altLang="en-US" sz="2800" dirty="0">
                <a:latin typeface="メイリオ" panose="020B0604030504040204" pitchFamily="50" charset="-128"/>
                <a:ea typeface="メイリオ" panose="020B0604030504040204" pitchFamily="50" charset="-128"/>
              </a:rPr>
              <a:t>一方で、地域では、次の悩みの声があがっています。</a:t>
            </a:r>
            <a:endParaRPr lang="en-US" altLang="ja-JP" sz="2800" dirty="0">
              <a:latin typeface="メイリオ" panose="020B0604030504040204" pitchFamily="50" charset="-128"/>
              <a:ea typeface="メイリオ" panose="020B0604030504040204" pitchFamily="50" charset="-128"/>
            </a:endParaRPr>
          </a:p>
          <a:p>
            <a:pPr marL="357172" indent="-357172">
              <a:lnSpc>
                <a:spcPts val="4200"/>
              </a:lnSpc>
              <a:tabLst>
                <a:tab pos="357172" algn="l"/>
              </a:tabLst>
            </a:pPr>
            <a:r>
              <a:rPr lang="ja-JP" altLang="en-US" sz="2800" dirty="0">
                <a:latin typeface="メイリオ" panose="020B0604030504040204" pitchFamily="50" charset="-128"/>
                <a:ea typeface="メイリオ" panose="020B0604030504040204" pitchFamily="50" charset="-128"/>
              </a:rPr>
              <a:t>◆ 農地を貸したいけど、</a:t>
            </a:r>
            <a:r>
              <a:rPr lang="ja-JP" altLang="en-US" sz="2800" b="1" dirty="0">
                <a:latin typeface="メイリオ" panose="020B0604030504040204" pitchFamily="50" charset="-128"/>
                <a:ea typeface="メイリオ" panose="020B0604030504040204" pitchFamily="50" charset="-128"/>
              </a:rPr>
              <a:t>受け手が分からない</a:t>
            </a:r>
            <a:endParaRPr lang="en-US" altLang="ja-JP" sz="2800" b="1" dirty="0">
              <a:latin typeface="メイリオ" panose="020B0604030504040204" pitchFamily="50" charset="-128"/>
              <a:ea typeface="メイリオ" panose="020B0604030504040204" pitchFamily="50" charset="-128"/>
            </a:endParaRPr>
          </a:p>
          <a:p>
            <a:pPr marL="357172" indent="-357172">
              <a:lnSpc>
                <a:spcPts val="4200"/>
              </a:lnSpc>
              <a:tabLst>
                <a:tab pos="357172" algn="l"/>
              </a:tabLst>
            </a:pPr>
            <a:r>
              <a:rPr lang="ja-JP" altLang="en-US" sz="2800" dirty="0">
                <a:latin typeface="メイリオ" panose="020B0604030504040204" pitchFamily="50" charset="-128"/>
                <a:ea typeface="メイリオ" panose="020B0604030504040204" pitchFamily="50" charset="-128"/>
              </a:rPr>
              <a:t>◆ 農地を借りたいけど、</a:t>
            </a:r>
            <a:r>
              <a:rPr lang="ja-JP" altLang="en-US" sz="2800" b="1" dirty="0">
                <a:latin typeface="メイリオ" panose="020B0604030504040204" pitchFamily="50" charset="-128"/>
                <a:ea typeface="メイリオ" panose="020B0604030504040204" pitchFamily="50" charset="-128"/>
              </a:rPr>
              <a:t>誰が相続しているのか分からない</a:t>
            </a:r>
            <a:endParaRPr lang="en-US" altLang="ja-JP" sz="2800" b="1" dirty="0">
              <a:latin typeface="メイリオ" panose="020B0604030504040204" pitchFamily="50" charset="-128"/>
              <a:ea typeface="メイリオ" panose="020B0604030504040204" pitchFamily="50" charset="-128"/>
            </a:endParaRPr>
          </a:p>
          <a:p>
            <a:pPr marL="357172" indent="-357172">
              <a:lnSpc>
                <a:spcPts val="4200"/>
              </a:lnSpc>
              <a:tabLst>
                <a:tab pos="357172" algn="l"/>
              </a:tabLst>
            </a:pPr>
            <a:r>
              <a:rPr lang="ja-JP" altLang="en-US" sz="2800" dirty="0">
                <a:latin typeface="メイリオ" panose="020B0604030504040204" pitchFamily="50" charset="-128"/>
                <a:ea typeface="メイリオ" panose="020B0604030504040204" pitchFamily="50" charset="-128"/>
              </a:rPr>
              <a:t>◆ 荒れている農地からの影響が心配で、</a:t>
            </a:r>
            <a:r>
              <a:rPr lang="ja-JP" altLang="en-US" sz="2800" b="1" dirty="0">
                <a:latin typeface="メイリオ" panose="020B0604030504040204" pitchFamily="50" charset="-128"/>
                <a:ea typeface="メイリオ" panose="020B0604030504040204" pitchFamily="50" charset="-128"/>
              </a:rPr>
              <a:t>対応に困っている</a:t>
            </a:r>
            <a:endParaRPr lang="en-US" altLang="ja-JP" sz="2800" b="1" dirty="0">
              <a:latin typeface="メイリオ" panose="020B0604030504040204" pitchFamily="50" charset="-128"/>
              <a:ea typeface="メイリオ" panose="020B0604030504040204" pitchFamily="50" charset="-128"/>
            </a:endParaRPr>
          </a:p>
          <a:p>
            <a:pPr marL="357172" indent="-357172">
              <a:lnSpc>
                <a:spcPts val="4200"/>
              </a:lnSpc>
              <a:tabLst>
                <a:tab pos="357172" algn="l"/>
              </a:tabLst>
            </a:pPr>
            <a:r>
              <a:rPr lang="ja-JP" altLang="en-US" sz="2800" dirty="0">
                <a:latin typeface="メイリオ" panose="020B0604030504040204" pitchFamily="50" charset="-128"/>
                <a:ea typeface="メイリオ" panose="020B0604030504040204" pitchFamily="50" charset="-128"/>
              </a:rPr>
              <a:t>ぜひ、協力してください。</a:t>
            </a:r>
            <a:r>
              <a:rPr lang="ja-JP" altLang="en-US" sz="2800" b="1" dirty="0">
                <a:solidFill>
                  <a:srgbClr val="FF0000"/>
                </a:solidFill>
                <a:latin typeface="メイリオ" panose="020B0604030504040204" pitchFamily="50" charset="-128"/>
                <a:ea typeface="メイリオ" panose="020B0604030504040204" pitchFamily="50" charset="-128"/>
              </a:rPr>
              <a:t>みんなで地域農業を守りましょう</a:t>
            </a:r>
            <a:r>
              <a:rPr lang="ja-JP" altLang="en-US" sz="2800" dirty="0">
                <a:solidFill>
                  <a:srgbClr val="FF0000"/>
                </a:solidFill>
                <a:latin typeface="メイリオ" panose="020B0604030504040204" pitchFamily="50" charset="-128"/>
                <a:ea typeface="メイリオ" panose="020B0604030504040204" pitchFamily="50" charset="-128"/>
              </a:rPr>
              <a:t>。</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9AF48D31-F4E3-4CAE-A868-DB2C093DA7CB}"/>
              </a:ext>
            </a:extLst>
          </p:cNvPr>
          <p:cNvSpPr txBox="1"/>
          <p:nvPr/>
        </p:nvSpPr>
        <p:spPr>
          <a:xfrm>
            <a:off x="1006082" y="9328171"/>
            <a:ext cx="11848701" cy="830997"/>
          </a:xfrm>
          <a:prstGeom prst="rect">
            <a:avLst/>
          </a:prstGeom>
          <a:noFill/>
        </p:spPr>
        <p:txBody>
          <a:bodyPr wrap="square" rtlCol="0">
            <a:spAutoFit/>
          </a:bodyPr>
          <a:lstStyle/>
          <a:p>
            <a:r>
              <a:rPr lang="ja-JP" altLang="en-US" sz="4800" b="1" dirty="0">
                <a:ln w="19050">
                  <a:solidFill>
                    <a:schemeClr val="bg1"/>
                  </a:solidFill>
                </a:ln>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課題解決に一緒に取り組みませんか。</a:t>
            </a:r>
          </a:p>
        </p:txBody>
      </p:sp>
      <p:pic>
        <p:nvPicPr>
          <p:cNvPr id="44" name="図 43" descr="おもちゃ, 人形, レゴ が含まれている画像&#10;&#10;自動的に生成された説明">
            <a:extLst>
              <a:ext uri="{FF2B5EF4-FFF2-40B4-BE49-F238E27FC236}">
                <a16:creationId xmlns:a16="http://schemas.microsoft.com/office/drawing/2014/main" id="{2DCC325A-72B0-4002-9701-5A164BA20CA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47832"/>
          <a:stretch/>
        </p:blipFill>
        <p:spPr>
          <a:xfrm>
            <a:off x="9554146" y="11504171"/>
            <a:ext cx="3138157" cy="1637106"/>
          </a:xfrm>
          <a:prstGeom prst="rect">
            <a:avLst/>
          </a:prstGeom>
        </p:spPr>
      </p:pic>
      <p:grpSp>
        <p:nvGrpSpPr>
          <p:cNvPr id="6" name="グループ化 5">
            <a:extLst>
              <a:ext uri="{FF2B5EF4-FFF2-40B4-BE49-F238E27FC236}">
                <a16:creationId xmlns:a16="http://schemas.microsoft.com/office/drawing/2014/main" id="{8139F9AA-6329-427A-8F69-16040E6E0A7C}"/>
              </a:ext>
            </a:extLst>
          </p:cNvPr>
          <p:cNvGrpSpPr/>
          <p:nvPr/>
        </p:nvGrpSpPr>
        <p:grpSpPr>
          <a:xfrm>
            <a:off x="-111554" y="15550264"/>
            <a:ext cx="11116181" cy="648790"/>
            <a:chOff x="-111554" y="15550264"/>
            <a:chExt cx="11116181" cy="648790"/>
          </a:xfrm>
        </p:grpSpPr>
        <p:sp>
          <p:nvSpPr>
            <p:cNvPr id="2" name="四角形: 角を丸くする 1">
              <a:extLst>
                <a:ext uri="{FF2B5EF4-FFF2-40B4-BE49-F238E27FC236}">
                  <a16:creationId xmlns:a16="http://schemas.microsoft.com/office/drawing/2014/main" id="{2D67A3AD-7BF5-40E9-9F66-4A8B86A0DA6F}"/>
                </a:ext>
              </a:extLst>
            </p:cNvPr>
            <p:cNvSpPr/>
            <p:nvPr/>
          </p:nvSpPr>
          <p:spPr>
            <a:xfrm>
              <a:off x="1" y="15550264"/>
              <a:ext cx="11004626" cy="63508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正方形/長方形 17">
              <a:extLst>
                <a:ext uri="{FF2B5EF4-FFF2-40B4-BE49-F238E27FC236}">
                  <a16:creationId xmlns:a16="http://schemas.microsoft.com/office/drawing/2014/main" id="{6A05926F-1A13-406A-8323-B6DF766E119F}"/>
                </a:ext>
              </a:extLst>
            </p:cNvPr>
            <p:cNvSpPr/>
            <p:nvPr/>
          </p:nvSpPr>
          <p:spPr>
            <a:xfrm>
              <a:off x="-111554" y="15611225"/>
              <a:ext cx="11116181" cy="58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rPr>
                <a:t>西尾市、西尾市農業委員会、愛知県農地バンク、ＪＡ西三河、西尾土地改良区</a:t>
              </a:r>
            </a:p>
          </p:txBody>
        </p:sp>
      </p:grpSp>
      <p:sp>
        <p:nvSpPr>
          <p:cNvPr id="7" name="小波 6">
            <a:extLst>
              <a:ext uri="{FF2B5EF4-FFF2-40B4-BE49-F238E27FC236}">
                <a16:creationId xmlns:a16="http://schemas.microsoft.com/office/drawing/2014/main" id="{E6084D34-61AD-400E-823E-48A11E5AC553}"/>
              </a:ext>
            </a:extLst>
          </p:cNvPr>
          <p:cNvSpPr/>
          <p:nvPr/>
        </p:nvSpPr>
        <p:spPr>
          <a:xfrm>
            <a:off x="1993747" y="237957"/>
            <a:ext cx="8817793" cy="1623487"/>
          </a:xfrm>
          <a:prstGeom prst="doubleWav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solidFill>
                  <a:schemeClr val="accent6">
                    <a:lumMod val="50000"/>
                  </a:schemeClr>
                </a:solidFill>
                <a:latin typeface="HGP創英角ﾎﾟｯﾌﾟ体" panose="040B0A00000000000000" pitchFamily="50" charset="-128"/>
                <a:ea typeface="HGP創英角ﾎﾟｯﾌﾟ体" panose="040B0A00000000000000" pitchFamily="50" charset="-128"/>
              </a:rPr>
              <a:t>農業者や地域のみなさんへ</a:t>
            </a:r>
          </a:p>
        </p:txBody>
      </p:sp>
      <p:sp>
        <p:nvSpPr>
          <p:cNvPr id="26" name="正方形/長方形 25">
            <a:extLst>
              <a:ext uri="{FF2B5EF4-FFF2-40B4-BE49-F238E27FC236}">
                <a16:creationId xmlns:a16="http://schemas.microsoft.com/office/drawing/2014/main" id="{4D7BB742-84B7-4F26-A29C-7F68111FC3C4}"/>
              </a:ext>
            </a:extLst>
          </p:cNvPr>
          <p:cNvSpPr/>
          <p:nvPr/>
        </p:nvSpPr>
        <p:spPr>
          <a:xfrm>
            <a:off x="6400801" y="1455056"/>
            <a:ext cx="5629278" cy="723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地域計画（人・農地プラン）のご紹介</a:t>
            </a:r>
          </a:p>
        </p:txBody>
      </p:sp>
      <p:sp>
        <p:nvSpPr>
          <p:cNvPr id="27" name="テキスト ボックス 26">
            <a:extLst>
              <a:ext uri="{FF2B5EF4-FFF2-40B4-BE49-F238E27FC236}">
                <a16:creationId xmlns:a16="http://schemas.microsoft.com/office/drawing/2014/main" id="{29540EAC-1F53-472C-8ED0-3C543DF3B928}"/>
              </a:ext>
            </a:extLst>
          </p:cNvPr>
          <p:cNvSpPr txBox="1"/>
          <p:nvPr/>
        </p:nvSpPr>
        <p:spPr>
          <a:xfrm>
            <a:off x="638488" y="2280178"/>
            <a:ext cx="10915024" cy="2882328"/>
          </a:xfrm>
          <a:prstGeom prst="rect">
            <a:avLst/>
          </a:prstGeom>
          <a:noFill/>
        </p:spPr>
        <p:txBody>
          <a:bodyPr wrap="square" tIns="0" bIns="0" rtlCol="0" anchor="ctr" anchorCtr="1">
            <a:spAutoFit/>
          </a:bodyPr>
          <a:lstStyle/>
          <a:p>
            <a:pPr algn="ctr">
              <a:lnSpc>
                <a:spcPts val="11500"/>
              </a:lnSpc>
            </a:pPr>
            <a:r>
              <a:rPr lang="ja-JP" altLang="en-US" sz="8000" b="1" dirty="0">
                <a:ln w="31750">
                  <a:solidFill>
                    <a:schemeClr val="bg1"/>
                  </a:solidFill>
                </a:ln>
                <a:solidFill>
                  <a:srgbClr val="FF0000"/>
                </a:solidFill>
                <a:latin typeface="ＤＨＰ特太ゴシック体" panose="020B0500000000000000" pitchFamily="50" charset="-128"/>
                <a:ea typeface="ＤＨＰ特太ゴシック体" panose="020B0500000000000000" pitchFamily="50" charset="-128"/>
              </a:rPr>
              <a:t>地域の農地を次世代に引き継ぎましょう！</a:t>
            </a:r>
            <a:endParaRPr lang="en-US" altLang="ja-JP" sz="8000" b="1" dirty="0">
              <a:ln w="31750">
                <a:solidFill>
                  <a:schemeClr val="bg1"/>
                </a:solidFill>
              </a:ln>
              <a:solidFill>
                <a:srgbClr val="FF0000"/>
              </a:solidFill>
              <a:latin typeface="ＤＨＰ特太ゴシック体" panose="020B0500000000000000" pitchFamily="50" charset="-128"/>
              <a:ea typeface="ＤＨＰ特太ゴシック体" panose="020B0500000000000000" pitchFamily="50" charset="-128"/>
            </a:endParaRPr>
          </a:p>
        </p:txBody>
      </p:sp>
      <p:grpSp>
        <p:nvGrpSpPr>
          <p:cNvPr id="5" name="グループ化 4">
            <a:extLst>
              <a:ext uri="{FF2B5EF4-FFF2-40B4-BE49-F238E27FC236}">
                <a16:creationId xmlns:a16="http://schemas.microsoft.com/office/drawing/2014/main" id="{6ECED366-2FFB-4EEE-8249-76260932BB99}"/>
              </a:ext>
            </a:extLst>
          </p:cNvPr>
          <p:cNvGrpSpPr/>
          <p:nvPr/>
        </p:nvGrpSpPr>
        <p:grpSpPr>
          <a:xfrm>
            <a:off x="8375947" y="13516573"/>
            <a:ext cx="3792856" cy="432942"/>
            <a:chOff x="8375947" y="13516573"/>
            <a:chExt cx="3792856" cy="432942"/>
          </a:xfrm>
        </p:grpSpPr>
        <p:sp>
          <p:nvSpPr>
            <p:cNvPr id="21" name="テキスト ボックス 20">
              <a:extLst>
                <a:ext uri="{FF2B5EF4-FFF2-40B4-BE49-F238E27FC236}">
                  <a16:creationId xmlns:a16="http://schemas.microsoft.com/office/drawing/2014/main" id="{FD01F915-5AAF-4F2A-B0E3-055C4CADBC6C}"/>
                </a:ext>
              </a:extLst>
            </p:cNvPr>
            <p:cNvSpPr txBox="1"/>
            <p:nvPr/>
          </p:nvSpPr>
          <p:spPr>
            <a:xfrm>
              <a:off x="8375947" y="13592615"/>
              <a:ext cx="1676767" cy="307777"/>
            </a:xfrm>
            <a:prstGeom prst="rect">
              <a:avLst/>
            </a:prstGeom>
            <a:solidFill>
              <a:schemeClr val="bg1"/>
            </a:solidFill>
          </p:spPr>
          <p:txBody>
            <a:bodyPr wrap="square" rtlCol="0">
              <a:spAutoFit/>
            </a:bodyPr>
            <a:lstStyle/>
            <a:p>
              <a:r>
                <a:rPr lang="ja-JP" altLang="en-US" sz="1400" dirty="0">
                  <a:solidFill>
                    <a:srgbClr val="FF0000"/>
                  </a:solidFill>
                </a:rPr>
                <a:t>詳細はコチラから</a:t>
              </a:r>
            </a:p>
          </p:txBody>
        </p:sp>
        <p:sp>
          <p:nvSpPr>
            <p:cNvPr id="20" name="フローチャート: 代替処理 19">
              <a:extLst>
                <a:ext uri="{FF2B5EF4-FFF2-40B4-BE49-F238E27FC236}">
                  <a16:creationId xmlns:a16="http://schemas.microsoft.com/office/drawing/2014/main" id="{DAA6A01A-5C2D-4DF8-82D9-92F39C6EB3BD}"/>
                </a:ext>
              </a:extLst>
            </p:cNvPr>
            <p:cNvSpPr/>
            <p:nvPr/>
          </p:nvSpPr>
          <p:spPr>
            <a:xfrm>
              <a:off x="9880126" y="13516573"/>
              <a:ext cx="1967073" cy="4320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553669" rtl="0" eaLnBrk="1" latinLnBrk="0" hangingPunct="1">
                <a:defRPr kumimoji="1" sz="1090" kern="1200">
                  <a:solidFill>
                    <a:schemeClr val="lt1"/>
                  </a:solidFill>
                  <a:latin typeface="+mn-lt"/>
                  <a:ea typeface="+mn-ea"/>
                  <a:cs typeface="+mn-cs"/>
                </a:defRPr>
              </a:lvl1pPr>
              <a:lvl2pPr marL="276835" algn="l" defTabSz="553669" rtl="0" eaLnBrk="1" latinLnBrk="0" hangingPunct="1">
                <a:defRPr kumimoji="1" sz="1090" kern="1200">
                  <a:solidFill>
                    <a:schemeClr val="lt1"/>
                  </a:solidFill>
                  <a:latin typeface="+mn-lt"/>
                  <a:ea typeface="+mn-ea"/>
                  <a:cs typeface="+mn-cs"/>
                </a:defRPr>
              </a:lvl2pPr>
              <a:lvl3pPr marL="553669" algn="l" defTabSz="553669" rtl="0" eaLnBrk="1" latinLnBrk="0" hangingPunct="1">
                <a:defRPr kumimoji="1" sz="1090" kern="1200">
                  <a:solidFill>
                    <a:schemeClr val="lt1"/>
                  </a:solidFill>
                  <a:latin typeface="+mn-lt"/>
                  <a:ea typeface="+mn-ea"/>
                  <a:cs typeface="+mn-cs"/>
                </a:defRPr>
              </a:lvl3pPr>
              <a:lvl4pPr marL="830504" algn="l" defTabSz="553669" rtl="0" eaLnBrk="1" latinLnBrk="0" hangingPunct="1">
                <a:defRPr kumimoji="1" sz="1090" kern="1200">
                  <a:solidFill>
                    <a:schemeClr val="lt1"/>
                  </a:solidFill>
                  <a:latin typeface="+mn-lt"/>
                  <a:ea typeface="+mn-ea"/>
                  <a:cs typeface="+mn-cs"/>
                </a:defRPr>
              </a:lvl4pPr>
              <a:lvl5pPr marL="1107338" algn="l" defTabSz="553669" rtl="0" eaLnBrk="1" latinLnBrk="0" hangingPunct="1">
                <a:defRPr kumimoji="1" sz="1090" kern="1200">
                  <a:solidFill>
                    <a:schemeClr val="lt1"/>
                  </a:solidFill>
                  <a:latin typeface="+mn-lt"/>
                  <a:ea typeface="+mn-ea"/>
                  <a:cs typeface="+mn-cs"/>
                </a:defRPr>
              </a:lvl5pPr>
              <a:lvl6pPr marL="1384173" algn="l" defTabSz="553669" rtl="0" eaLnBrk="1" latinLnBrk="0" hangingPunct="1">
                <a:defRPr kumimoji="1" sz="1090" kern="1200">
                  <a:solidFill>
                    <a:schemeClr val="lt1"/>
                  </a:solidFill>
                  <a:latin typeface="+mn-lt"/>
                  <a:ea typeface="+mn-ea"/>
                  <a:cs typeface="+mn-cs"/>
                </a:defRPr>
              </a:lvl6pPr>
              <a:lvl7pPr marL="1661008" algn="l" defTabSz="553669" rtl="0" eaLnBrk="1" latinLnBrk="0" hangingPunct="1">
                <a:defRPr kumimoji="1" sz="1090" kern="1200">
                  <a:solidFill>
                    <a:schemeClr val="lt1"/>
                  </a:solidFill>
                  <a:latin typeface="+mn-lt"/>
                  <a:ea typeface="+mn-ea"/>
                  <a:cs typeface="+mn-cs"/>
                </a:defRPr>
              </a:lvl7pPr>
              <a:lvl8pPr marL="1937842" algn="l" defTabSz="553669" rtl="0" eaLnBrk="1" latinLnBrk="0" hangingPunct="1">
                <a:defRPr kumimoji="1" sz="1090" kern="1200">
                  <a:solidFill>
                    <a:schemeClr val="lt1"/>
                  </a:solidFill>
                  <a:latin typeface="+mn-lt"/>
                  <a:ea typeface="+mn-ea"/>
                  <a:cs typeface="+mn-cs"/>
                </a:defRPr>
              </a:lvl8pPr>
              <a:lvl9pPr marL="2214677" algn="l" defTabSz="553669" rtl="0" eaLnBrk="1" latinLnBrk="0" hangingPunct="1">
                <a:defRPr kumimoji="1" sz="1090" kern="1200">
                  <a:solidFill>
                    <a:schemeClr val="lt1"/>
                  </a:solidFill>
                  <a:latin typeface="+mn-lt"/>
                  <a:ea typeface="+mn-ea"/>
                  <a:cs typeface="+mn-cs"/>
                </a:defRPr>
              </a:lvl9pPr>
            </a:lstStyle>
            <a:p>
              <a:pPr algn="ctr"/>
              <a:r>
                <a:rPr lang="ja-JP" altLang="en-US" sz="1800" b="1" dirty="0">
                  <a:solidFill>
                    <a:schemeClr val="tx1"/>
                  </a:solidFill>
                  <a:latin typeface="メイリオ" panose="020B0604030504040204" pitchFamily="50" charset="-128"/>
                  <a:ea typeface="メイリオ" panose="020B0604030504040204" pitchFamily="50" charset="-128"/>
                </a:rPr>
                <a:t>地域計画　</a:t>
              </a:r>
            </a:p>
          </p:txBody>
        </p:sp>
        <p:sp>
          <p:nvSpPr>
            <p:cNvPr id="25" name="フローチャート: 代替処理 24">
              <a:extLst>
                <a:ext uri="{FF2B5EF4-FFF2-40B4-BE49-F238E27FC236}">
                  <a16:creationId xmlns:a16="http://schemas.microsoft.com/office/drawing/2014/main" id="{CB411927-D323-4A15-BD2A-FEFFA116DE53}"/>
                </a:ext>
              </a:extLst>
            </p:cNvPr>
            <p:cNvSpPr/>
            <p:nvPr/>
          </p:nvSpPr>
          <p:spPr>
            <a:xfrm>
              <a:off x="11664803" y="13517515"/>
              <a:ext cx="504000" cy="432000"/>
            </a:xfrm>
            <a:prstGeom prst="flowChartAlternateProcess">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ja-JP"/>
              </a:defPPr>
              <a:lvl1pPr marL="0" algn="l" defTabSz="553669" rtl="0" eaLnBrk="1" latinLnBrk="0" hangingPunct="1">
                <a:defRPr kumimoji="1" sz="1090" kern="1200">
                  <a:solidFill>
                    <a:schemeClr val="lt1"/>
                  </a:solidFill>
                  <a:latin typeface="+mn-lt"/>
                  <a:ea typeface="+mn-ea"/>
                  <a:cs typeface="+mn-cs"/>
                </a:defRPr>
              </a:lvl1pPr>
              <a:lvl2pPr marL="276835" algn="l" defTabSz="553669" rtl="0" eaLnBrk="1" latinLnBrk="0" hangingPunct="1">
                <a:defRPr kumimoji="1" sz="1090" kern="1200">
                  <a:solidFill>
                    <a:schemeClr val="lt1"/>
                  </a:solidFill>
                  <a:latin typeface="+mn-lt"/>
                  <a:ea typeface="+mn-ea"/>
                  <a:cs typeface="+mn-cs"/>
                </a:defRPr>
              </a:lvl2pPr>
              <a:lvl3pPr marL="553669" algn="l" defTabSz="553669" rtl="0" eaLnBrk="1" latinLnBrk="0" hangingPunct="1">
                <a:defRPr kumimoji="1" sz="1090" kern="1200">
                  <a:solidFill>
                    <a:schemeClr val="lt1"/>
                  </a:solidFill>
                  <a:latin typeface="+mn-lt"/>
                  <a:ea typeface="+mn-ea"/>
                  <a:cs typeface="+mn-cs"/>
                </a:defRPr>
              </a:lvl3pPr>
              <a:lvl4pPr marL="830504" algn="l" defTabSz="553669" rtl="0" eaLnBrk="1" latinLnBrk="0" hangingPunct="1">
                <a:defRPr kumimoji="1" sz="1090" kern="1200">
                  <a:solidFill>
                    <a:schemeClr val="lt1"/>
                  </a:solidFill>
                  <a:latin typeface="+mn-lt"/>
                  <a:ea typeface="+mn-ea"/>
                  <a:cs typeface="+mn-cs"/>
                </a:defRPr>
              </a:lvl4pPr>
              <a:lvl5pPr marL="1107338" algn="l" defTabSz="553669" rtl="0" eaLnBrk="1" latinLnBrk="0" hangingPunct="1">
                <a:defRPr kumimoji="1" sz="1090" kern="1200">
                  <a:solidFill>
                    <a:schemeClr val="lt1"/>
                  </a:solidFill>
                  <a:latin typeface="+mn-lt"/>
                  <a:ea typeface="+mn-ea"/>
                  <a:cs typeface="+mn-cs"/>
                </a:defRPr>
              </a:lvl5pPr>
              <a:lvl6pPr marL="1384173" algn="l" defTabSz="553669" rtl="0" eaLnBrk="1" latinLnBrk="0" hangingPunct="1">
                <a:defRPr kumimoji="1" sz="1090" kern="1200">
                  <a:solidFill>
                    <a:schemeClr val="lt1"/>
                  </a:solidFill>
                  <a:latin typeface="+mn-lt"/>
                  <a:ea typeface="+mn-ea"/>
                  <a:cs typeface="+mn-cs"/>
                </a:defRPr>
              </a:lvl6pPr>
              <a:lvl7pPr marL="1661008" algn="l" defTabSz="553669" rtl="0" eaLnBrk="1" latinLnBrk="0" hangingPunct="1">
                <a:defRPr kumimoji="1" sz="1090" kern="1200">
                  <a:solidFill>
                    <a:schemeClr val="lt1"/>
                  </a:solidFill>
                  <a:latin typeface="+mn-lt"/>
                  <a:ea typeface="+mn-ea"/>
                  <a:cs typeface="+mn-cs"/>
                </a:defRPr>
              </a:lvl7pPr>
              <a:lvl8pPr marL="1937842" algn="l" defTabSz="553669" rtl="0" eaLnBrk="1" latinLnBrk="0" hangingPunct="1">
                <a:defRPr kumimoji="1" sz="1090" kern="1200">
                  <a:solidFill>
                    <a:schemeClr val="lt1"/>
                  </a:solidFill>
                  <a:latin typeface="+mn-lt"/>
                  <a:ea typeface="+mn-ea"/>
                  <a:cs typeface="+mn-cs"/>
                </a:defRPr>
              </a:lvl8pPr>
              <a:lvl9pPr marL="2214677" algn="l" defTabSz="553669" rtl="0" eaLnBrk="1" latinLnBrk="0" hangingPunct="1">
                <a:defRPr kumimoji="1" sz="1090" kern="1200">
                  <a:solidFill>
                    <a:schemeClr val="lt1"/>
                  </a:solidFill>
                  <a:latin typeface="+mn-lt"/>
                  <a:ea typeface="+mn-ea"/>
                  <a:cs typeface="+mn-cs"/>
                </a:defRPr>
              </a:lvl9pPr>
            </a:lstStyle>
            <a:p>
              <a:pPr algn="ctr"/>
              <a:r>
                <a:rPr lang="ja-JP" altLang="en-US" sz="900" b="1" dirty="0">
                  <a:solidFill>
                    <a:schemeClr val="tx1"/>
                  </a:solidFill>
                  <a:latin typeface="メイリオ" panose="020B0604030504040204" pitchFamily="50" charset="-128"/>
                  <a:ea typeface="メイリオ" panose="020B0604030504040204" pitchFamily="50" charset="-128"/>
                </a:rPr>
                <a:t>検索</a:t>
              </a:r>
            </a:p>
          </p:txBody>
        </p:sp>
      </p:grpSp>
      <p:pic>
        <p:nvPicPr>
          <p:cNvPr id="39" name="図 38" descr="時計 が含まれている画像&#10;&#10;自動的に生成された説明">
            <a:extLst>
              <a:ext uri="{FF2B5EF4-FFF2-40B4-BE49-F238E27FC236}">
                <a16:creationId xmlns:a16="http://schemas.microsoft.com/office/drawing/2014/main" id="{762C2C15-1413-4864-8C87-F697501B16B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7069" y="3856734"/>
            <a:ext cx="2162343" cy="2162343"/>
          </a:xfrm>
          <a:prstGeom prst="rect">
            <a:avLst/>
          </a:prstGeom>
        </p:spPr>
      </p:pic>
    </p:spTree>
    <p:controls>
      <mc:AlternateContent xmlns:mc="http://schemas.openxmlformats.org/markup-compatibility/2006">
        <mc:Choice xmlns:v="urn:schemas-microsoft-com:vml" Requires="v">
          <p:control spid="10278" name="BarCodeCtrl1" r:id="rId2" imgW="1662120" imgH="1609560"/>
        </mc:Choice>
        <mc:Fallback>
          <p:control name="BarCodeCtrl1" r:id="rId2" imgW="1662120" imgH="1609560">
            <p:pic>
              <p:nvPicPr>
                <p:cNvPr id="4" name="BarCodeCtrl1">
                  <a:extLst>
                    <a:ext uri="{FF2B5EF4-FFF2-40B4-BE49-F238E27FC236}">
                      <a16:creationId xmlns:a16="http://schemas.microsoft.com/office/drawing/2014/main" id="{65767513-FA0C-41F7-AFD0-9AE752944CFA}"/>
                    </a:ext>
                  </a:extLst>
                </p:cNvPr>
                <p:cNvPicPr preferRelativeResize="0">
                  <a:picLocks noChangeArrowheads="1" noChangeShapeType="1"/>
                </p:cNvPicPr>
                <p:nvPr/>
              </p:nvPicPr>
              <p:blipFill>
                <a:blip r:embed="rId19"/>
                <a:srcRect/>
                <a:stretch>
                  <a:fillRect/>
                </a:stretch>
              </p:blipFill>
              <p:spPr bwMode="auto">
                <a:xfrm>
                  <a:off x="10506291" y="13945174"/>
                  <a:ext cx="1662512" cy="160849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1491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E102D2AF-5437-4FBA-87E1-DA12C9E8BC28}"/>
              </a:ext>
            </a:extLst>
          </p:cNvPr>
          <p:cNvSpPr/>
          <p:nvPr/>
        </p:nvSpPr>
        <p:spPr>
          <a:xfrm>
            <a:off x="365194" y="254755"/>
            <a:ext cx="11592000" cy="9451721"/>
          </a:xfrm>
          <a:prstGeom prst="roundRect">
            <a:avLst>
              <a:gd name="adj" fmla="val 397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四角形: 角を丸くする 44">
            <a:extLst>
              <a:ext uri="{FF2B5EF4-FFF2-40B4-BE49-F238E27FC236}">
                <a16:creationId xmlns:a16="http://schemas.microsoft.com/office/drawing/2014/main" id="{66270E21-6E2B-4320-A8C8-ABE3C4DBB694}"/>
              </a:ext>
            </a:extLst>
          </p:cNvPr>
          <p:cNvSpPr/>
          <p:nvPr/>
        </p:nvSpPr>
        <p:spPr>
          <a:xfrm>
            <a:off x="513966" y="2812142"/>
            <a:ext cx="11297826" cy="6740420"/>
          </a:xfrm>
          <a:prstGeom prst="roundRect">
            <a:avLst>
              <a:gd name="adj" fmla="val 4177"/>
            </a:avLst>
          </a:prstGeom>
          <a:solidFill>
            <a:srgbClr val="DCF9FE"/>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 name="四角形: 角を丸くする 27">
            <a:extLst>
              <a:ext uri="{FF2B5EF4-FFF2-40B4-BE49-F238E27FC236}">
                <a16:creationId xmlns:a16="http://schemas.microsoft.com/office/drawing/2014/main" id="{B2022755-27C7-4E99-B535-442DAAF1036D}"/>
              </a:ext>
            </a:extLst>
          </p:cNvPr>
          <p:cNvSpPr/>
          <p:nvPr/>
        </p:nvSpPr>
        <p:spPr>
          <a:xfrm>
            <a:off x="365194" y="9907261"/>
            <a:ext cx="11592000" cy="6311776"/>
          </a:xfrm>
          <a:prstGeom prst="roundRect">
            <a:avLst>
              <a:gd name="adj" fmla="val 3972"/>
            </a:avLst>
          </a:prstGeom>
          <a:solidFill>
            <a:schemeClr val="bg1">
              <a:lumMod val="95000"/>
            </a:schemeClr>
          </a:solidFill>
          <a:ln>
            <a:solidFill>
              <a:schemeClr val="accent6">
                <a:lumMod val="75000"/>
              </a:schemeClr>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タイトル 1">
            <a:extLst>
              <a:ext uri="{FF2B5EF4-FFF2-40B4-BE49-F238E27FC236}">
                <a16:creationId xmlns:a16="http://schemas.microsoft.com/office/drawing/2014/main" id="{30AEEFC5-1730-4517-A418-C06F04B8A141}"/>
              </a:ext>
            </a:extLst>
          </p:cNvPr>
          <p:cNvSpPr txBox="1">
            <a:spLocks/>
          </p:cNvSpPr>
          <p:nvPr/>
        </p:nvSpPr>
        <p:spPr>
          <a:xfrm>
            <a:off x="658590" y="420637"/>
            <a:ext cx="10932618" cy="2226413"/>
          </a:xfrm>
          <a:prstGeom prst="rect">
            <a:avLst/>
          </a:prstGeom>
          <a:ln/>
        </p:spPr>
        <p:style>
          <a:lnRef idx="1">
            <a:schemeClr val="accent4"/>
          </a:lnRef>
          <a:fillRef idx="2">
            <a:schemeClr val="accent4"/>
          </a:fillRef>
          <a:effectRef idx="1">
            <a:schemeClr val="accent4"/>
          </a:effectRef>
          <a:fontRef idx="minor">
            <a:schemeClr val="dk1"/>
          </a:fontRef>
        </p:style>
        <p:txBody>
          <a:bodyPr vert="horz" lIns="216000" tIns="72000" rIns="180000" bIns="45720" rtlCol="0" anchor="b">
            <a:noAutofit/>
          </a:bodyPr>
          <a:lst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a:lstStyle>
          <a:p>
            <a:pPr>
              <a:lnSpc>
                <a:spcPct val="100000"/>
              </a:lnSpc>
            </a:pPr>
            <a:r>
              <a:rPr lang="ja-JP" altLang="en-US" sz="2800" dirty="0">
                <a:latin typeface="メイリオ" panose="020B0604030504040204" pitchFamily="50" charset="-128"/>
                <a:ea typeface="メイリオ" panose="020B0604030504040204" pitchFamily="50" charset="-128"/>
              </a:rPr>
              <a:t>　市町村では、課題解決に向け、地域の農業・農地について話し合うため、みなさんと一緒に、関係機関（農業委員会、農地バンク、ＪＡ、土地改良区など）と一体となって、</a:t>
            </a:r>
            <a:endParaRPr lang="en-US" altLang="ja-JP" sz="2800" dirty="0">
              <a:latin typeface="メイリオ" panose="020B0604030504040204" pitchFamily="50" charset="-128"/>
              <a:ea typeface="メイリオ" panose="020B0604030504040204" pitchFamily="50" charset="-128"/>
            </a:endParaRPr>
          </a:p>
          <a:p>
            <a:pPr>
              <a:lnSpc>
                <a:spcPct val="100000"/>
              </a:lnSpc>
            </a:pPr>
            <a:r>
              <a:rPr lang="ja-JP" altLang="en-US" sz="3600" b="1" dirty="0">
                <a:latin typeface="メイリオ" panose="020B0604030504040204" pitchFamily="50" charset="-128"/>
                <a:ea typeface="メイリオ" panose="020B0604030504040204" pitchFamily="50" charset="-128"/>
              </a:rPr>
              <a:t>「地域計画の策定」</a:t>
            </a:r>
            <a:r>
              <a:rPr lang="ja-JP" altLang="en-US" sz="2800" dirty="0">
                <a:latin typeface="メイリオ" panose="020B0604030504040204" pitchFamily="50" charset="-128"/>
                <a:ea typeface="メイリオ" panose="020B0604030504040204" pitchFamily="50" charset="-128"/>
              </a:rPr>
              <a:t>に向け取り組んでいきます。</a:t>
            </a:r>
          </a:p>
        </p:txBody>
      </p:sp>
      <p:sp>
        <p:nvSpPr>
          <p:cNvPr id="13" name="テキスト ボックス 12">
            <a:extLst>
              <a:ext uri="{FF2B5EF4-FFF2-40B4-BE49-F238E27FC236}">
                <a16:creationId xmlns:a16="http://schemas.microsoft.com/office/drawing/2014/main" id="{06B17C1A-B459-44B7-ABC1-2BA0AD45A22A}"/>
              </a:ext>
            </a:extLst>
          </p:cNvPr>
          <p:cNvSpPr txBox="1"/>
          <p:nvPr/>
        </p:nvSpPr>
        <p:spPr>
          <a:xfrm>
            <a:off x="924848" y="11510988"/>
            <a:ext cx="10390908" cy="1022698"/>
          </a:xfrm>
          <a:prstGeom prst="rect">
            <a:avLst/>
          </a:prstGeom>
          <a:noFill/>
        </p:spPr>
        <p:txBody>
          <a:bodyPr wrap="none" rtlCol="0">
            <a:noAutofit/>
          </a:bodyPr>
          <a:lstStyle/>
          <a:p>
            <a:pPr>
              <a:lnSpc>
                <a:spcPts val="3100"/>
              </a:lnSpc>
            </a:pPr>
            <a:r>
              <a:rPr lang="ja-JP" altLang="en-US" sz="2200" dirty="0">
                <a:latin typeface="メイリオ" panose="020B0604030504040204" pitchFamily="50" charset="-128"/>
                <a:ea typeface="メイリオ" panose="020B0604030504040204" pitchFamily="50" charset="-128"/>
              </a:rPr>
              <a:t>①</a:t>
            </a:r>
            <a:r>
              <a:rPr lang="ja-JP" altLang="en-US" sz="2200" b="1" u="sng" dirty="0">
                <a:solidFill>
                  <a:schemeClr val="accent2">
                    <a:lumMod val="75000"/>
                  </a:schemeClr>
                </a:solidFill>
                <a:latin typeface="メイリオ" panose="020B0604030504040204" pitchFamily="50" charset="-128"/>
                <a:ea typeface="メイリオ" panose="020B0604030504040204" pitchFamily="50" charset="-128"/>
              </a:rPr>
              <a:t>地域計画を策定した区域を対象とする支援措置</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②</a:t>
            </a:r>
            <a:r>
              <a:rPr lang="ja-JP" altLang="en-US" sz="2200" b="1" u="sng" dirty="0">
                <a:solidFill>
                  <a:schemeClr val="accent2">
                    <a:lumMod val="75000"/>
                  </a:schemeClr>
                </a:solidFill>
                <a:latin typeface="メイリオ" panose="020B0604030504040204" pitchFamily="50" charset="-128"/>
                <a:ea typeface="メイリオ" panose="020B0604030504040204" pitchFamily="50" charset="-128"/>
              </a:rPr>
              <a:t>目標地図に位置付けられた経営体を対象とする支援措置</a:t>
            </a:r>
            <a:endParaRPr lang="en-US" altLang="ja-JP" sz="2200" b="1" u="sng"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6C238367-6C09-48C8-958C-6D2F064A6666}"/>
              </a:ext>
            </a:extLst>
          </p:cNvPr>
          <p:cNvSpPr/>
          <p:nvPr/>
        </p:nvSpPr>
        <p:spPr>
          <a:xfrm>
            <a:off x="658590" y="13091049"/>
            <a:ext cx="11168077" cy="1513366"/>
          </a:xfrm>
          <a:prstGeom prst="roundRect">
            <a:avLst>
              <a:gd name="adj" fmla="val 6109"/>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6ED989D0-B57B-42FE-99A4-75AB59AE4B86}"/>
              </a:ext>
            </a:extLst>
          </p:cNvPr>
          <p:cNvSpPr txBox="1"/>
          <p:nvPr/>
        </p:nvSpPr>
        <p:spPr>
          <a:xfrm>
            <a:off x="829188" y="12942912"/>
            <a:ext cx="3190542" cy="400110"/>
          </a:xfrm>
          <a:prstGeom prst="rect">
            <a:avLst/>
          </a:prstGeom>
          <a:solidFill>
            <a:schemeClr val="bg1"/>
          </a:solidFill>
          <a:ln>
            <a:solidFill>
              <a:schemeClr val="tx1"/>
            </a:solidFill>
          </a:ln>
        </p:spPr>
        <p:txBody>
          <a:bodyPr wrap="square" rtlCol="0" anchor="ctr">
            <a:spAutoFit/>
          </a:bodyPr>
          <a:lstStyle/>
          <a:p>
            <a:pPr algn="ctr"/>
            <a:r>
              <a:rPr lang="ja-JP" altLang="en-US" sz="2000" dirty="0"/>
              <a:t>①区域を対象とする支援</a:t>
            </a:r>
          </a:p>
        </p:txBody>
      </p:sp>
      <p:sp>
        <p:nvSpPr>
          <p:cNvPr id="17" name="テキスト ボックス 16">
            <a:extLst>
              <a:ext uri="{FF2B5EF4-FFF2-40B4-BE49-F238E27FC236}">
                <a16:creationId xmlns:a16="http://schemas.microsoft.com/office/drawing/2014/main" id="{898724DD-D514-414B-AC3B-0C03A99052BB}"/>
              </a:ext>
            </a:extLst>
          </p:cNvPr>
          <p:cNvSpPr txBox="1"/>
          <p:nvPr/>
        </p:nvSpPr>
        <p:spPr>
          <a:xfrm>
            <a:off x="771193" y="13404086"/>
            <a:ext cx="10401662" cy="1200329"/>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・強い農業づくり総合支援交付金のうち産地基幹施設等支援タイプ</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・機構集積協力金のうち地域集積協力金</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・農地耕作条件改善事業</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・農山漁村振興交付金のうち中山間地域等農用地保全総合対策、最適土地利用総合対策　　　等</a:t>
            </a:r>
            <a:endParaRPr lang="en-US" altLang="ja-JP" dirty="0">
              <a:latin typeface="メイリオ" panose="020B0604030504040204" pitchFamily="50" charset="-128"/>
              <a:ea typeface="メイリオ" panose="020B0604030504040204" pitchFamily="50" charset="-128"/>
            </a:endParaRPr>
          </a:p>
        </p:txBody>
      </p:sp>
      <p:sp>
        <p:nvSpPr>
          <p:cNvPr id="29" name="タイトル 1">
            <a:extLst>
              <a:ext uri="{FF2B5EF4-FFF2-40B4-BE49-F238E27FC236}">
                <a16:creationId xmlns:a16="http://schemas.microsoft.com/office/drawing/2014/main" id="{3777DA6B-2F07-4F53-90CF-575A8D0E6915}"/>
              </a:ext>
            </a:extLst>
          </p:cNvPr>
          <p:cNvSpPr txBox="1">
            <a:spLocks/>
          </p:cNvSpPr>
          <p:nvPr/>
        </p:nvSpPr>
        <p:spPr>
          <a:xfrm>
            <a:off x="1376687" y="10202500"/>
            <a:ext cx="9882275" cy="930123"/>
          </a:xfrm>
          <a:prstGeom prst="rect">
            <a:avLst/>
          </a:prstGeom>
          <a:gradFill>
            <a:gsLst>
              <a:gs pos="0">
                <a:schemeClr val="accent2">
                  <a:satMod val="105000"/>
                  <a:tint val="67000"/>
                  <a:lumMod val="91000"/>
                  <a:lumOff val="9000"/>
                </a:schemeClr>
              </a:gs>
              <a:gs pos="50000">
                <a:schemeClr val="accent2">
                  <a:lumMod val="105000"/>
                  <a:satMod val="103000"/>
                  <a:tint val="73000"/>
                </a:schemeClr>
              </a:gs>
              <a:gs pos="100000">
                <a:schemeClr val="accent2">
                  <a:lumMod val="105000"/>
                  <a:satMod val="109000"/>
                  <a:tint val="81000"/>
                </a:schemeClr>
              </a:gs>
            </a:gsLst>
          </a:gradFill>
          <a:ln/>
        </p:spPr>
        <p:style>
          <a:lnRef idx="1">
            <a:schemeClr val="accent2"/>
          </a:lnRef>
          <a:fillRef idx="2">
            <a:schemeClr val="accent2"/>
          </a:fillRef>
          <a:effectRef idx="1">
            <a:schemeClr val="accent2"/>
          </a:effectRef>
          <a:fontRef idx="minor">
            <a:schemeClr val="dk1"/>
          </a:fontRef>
        </p:style>
        <p:txBody>
          <a:bodyPr vert="horz" lIns="216000" tIns="72000" rIns="180000" bIns="45720" rtlCol="0" anchor="ctr">
            <a:noAutofit/>
          </a:bodyPr>
          <a:lstStyle>
            <a:lvl1pPr algn="l" defTabSz="2890028" rtl="0" eaLnBrk="1" latinLnBrk="0" hangingPunct="1">
              <a:lnSpc>
                <a:spcPct val="90000"/>
              </a:lnSpc>
              <a:spcBef>
                <a:spcPct val="0"/>
              </a:spcBef>
              <a:buNone/>
              <a:defRPr kumimoji="1" sz="13906" kern="1200">
                <a:solidFill>
                  <a:schemeClr val="tx1"/>
                </a:solidFill>
                <a:latin typeface="+mj-lt"/>
                <a:ea typeface="+mj-ea"/>
                <a:cs typeface="+mj-cs"/>
              </a:defRPr>
            </a:lvl1pPr>
          </a:lstStyle>
          <a:p>
            <a:pPr>
              <a:lnSpc>
                <a:spcPct val="100000"/>
              </a:lnSpc>
            </a:pPr>
            <a:r>
              <a:rPr lang="ja-JP" altLang="en-US" sz="2800" dirty="0">
                <a:latin typeface="メイリオ" panose="020B0604030504040204" pitchFamily="50" charset="-128"/>
                <a:ea typeface="メイリオ" panose="020B0604030504040204" pitchFamily="50" charset="-128"/>
              </a:rPr>
              <a:t>　</a:t>
            </a:r>
            <a:r>
              <a:rPr lang="ja-JP" altLang="en-US" sz="2800" b="1" dirty="0">
                <a:latin typeface="メイリオ" panose="020B0604030504040204" pitchFamily="50" charset="-128"/>
                <a:ea typeface="メイリオ" panose="020B0604030504040204" pitchFamily="50" charset="-128"/>
              </a:rPr>
              <a:t>地域計画の区域</a:t>
            </a:r>
            <a:r>
              <a:rPr lang="ja-JP" altLang="en-US" sz="2800" dirty="0">
                <a:latin typeface="メイリオ" panose="020B0604030504040204" pitchFamily="50" charset="-128"/>
                <a:ea typeface="メイリオ" panose="020B0604030504040204" pitchFamily="50" charset="-128"/>
              </a:rPr>
              <a:t>や</a:t>
            </a:r>
            <a:r>
              <a:rPr lang="ja-JP" altLang="en-US" sz="2800" b="1" dirty="0">
                <a:latin typeface="メイリオ" panose="020B0604030504040204" pitchFamily="50" charset="-128"/>
                <a:ea typeface="メイリオ" panose="020B0604030504040204" pitchFamily="50" charset="-128"/>
              </a:rPr>
              <a:t>目標地図に位置付けられた経営体</a:t>
            </a:r>
            <a:r>
              <a:rPr lang="ja-JP" altLang="en-US" sz="2800" dirty="0">
                <a:latin typeface="メイリオ" panose="020B0604030504040204" pitchFamily="50" charset="-128"/>
                <a:ea typeface="メイリオ" panose="020B0604030504040204" pitchFamily="50" charset="-128"/>
              </a:rPr>
              <a:t>には、いろいろな支援措置があります。</a:t>
            </a:r>
          </a:p>
        </p:txBody>
      </p:sp>
      <p:sp>
        <p:nvSpPr>
          <p:cNvPr id="44" name="正方形/長方形 43">
            <a:extLst>
              <a:ext uri="{FF2B5EF4-FFF2-40B4-BE49-F238E27FC236}">
                <a16:creationId xmlns:a16="http://schemas.microsoft.com/office/drawing/2014/main" id="{CDEA30B7-D314-4C7D-85A5-F83E3276C028}"/>
              </a:ext>
            </a:extLst>
          </p:cNvPr>
          <p:cNvSpPr/>
          <p:nvPr/>
        </p:nvSpPr>
        <p:spPr>
          <a:xfrm>
            <a:off x="767440" y="3096206"/>
            <a:ext cx="7760155" cy="5116785"/>
          </a:xfrm>
          <a:prstGeom prst="rect">
            <a:avLst/>
          </a:prstGeom>
        </p:spPr>
        <p:txBody>
          <a:bodyPr wrap="square">
            <a:spAutoFit/>
          </a:bodyPr>
          <a:lstStyle/>
          <a:p>
            <a:pPr>
              <a:lnSpc>
                <a:spcPts val="3300"/>
              </a:lnSpc>
            </a:pPr>
            <a:r>
              <a:rPr lang="en-US" altLang="ja-JP" sz="32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地域計画とは？</a:t>
            </a:r>
            <a:r>
              <a:rPr lang="en-US" altLang="ja-JP" sz="3200" dirty="0">
                <a:latin typeface="ＭＳ ゴシック" panose="020B0609070205080204" pitchFamily="49" charset="-128"/>
                <a:ea typeface="ＭＳ ゴシック" panose="020B0609070205080204" pitchFamily="49" charset="-128"/>
              </a:rPr>
              <a:t>】</a:t>
            </a:r>
          </a:p>
          <a:p>
            <a:pPr>
              <a:lnSpc>
                <a:spcPts val="3300"/>
              </a:lnSpc>
            </a:pPr>
            <a:endParaRPr lang="en-US" altLang="ja-JP" sz="2400" dirty="0">
              <a:latin typeface="ＭＳ ゴシック" panose="020B0609070205080204" pitchFamily="49" charset="-128"/>
              <a:ea typeface="ＭＳ ゴシック" panose="020B0609070205080204" pitchFamily="49" charset="-128"/>
            </a:endParaRPr>
          </a:p>
          <a:p>
            <a:pPr marL="180000" indent="-180000">
              <a:lnSpc>
                <a:spcPts val="3300"/>
              </a:lnSpc>
            </a:pP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農業者や地域のみなさんの話合いにより策定される地域の将来の農地利用の姿を明確化した設計図です。</a:t>
            </a:r>
            <a:endParaRPr lang="en-US" altLang="ja-JP" sz="2400" dirty="0">
              <a:latin typeface="ＭＳ ゴシック" panose="020B0609070205080204" pitchFamily="49" charset="-128"/>
              <a:ea typeface="ＭＳ ゴシック" panose="020B0609070205080204" pitchFamily="49" charset="-128"/>
            </a:endParaRPr>
          </a:p>
          <a:p>
            <a:pPr marL="180000" indent="-180000">
              <a:lnSpc>
                <a:spcPts val="3300"/>
              </a:lnSpc>
            </a:pPr>
            <a:r>
              <a:rPr lang="ja-JP" altLang="en-US" sz="2400" dirty="0">
                <a:latin typeface="ＭＳ ゴシック" panose="020B0609070205080204" pitchFamily="49" charset="-128"/>
                <a:ea typeface="ＭＳ ゴシック" panose="020B0609070205080204" pitchFamily="49" charset="-128"/>
              </a:rPr>
              <a:t>　 おおむね</a:t>
            </a:r>
            <a:r>
              <a:rPr lang="en-US" altLang="ja-JP" sz="2400" dirty="0">
                <a:latin typeface="ＭＳ ゴシック" panose="020B0609070205080204" pitchFamily="49" charset="-128"/>
                <a:ea typeface="ＭＳ ゴシック" panose="020B0609070205080204" pitchFamily="49" charset="-128"/>
              </a:rPr>
              <a:t>10</a:t>
            </a:r>
            <a:r>
              <a:rPr lang="ja-JP" altLang="en-US" sz="2400" dirty="0">
                <a:latin typeface="ＭＳ ゴシック" panose="020B0609070205080204" pitchFamily="49" charset="-128"/>
                <a:ea typeface="ＭＳ ゴシック" panose="020B0609070205080204" pitchFamily="49" charset="-128"/>
              </a:rPr>
              <a:t>年後を見据え、担い手を含め、農地所有者、地域住民なども交えて、話し合うことが重要です。</a:t>
            </a:r>
          </a:p>
          <a:p>
            <a:pPr marL="180000" indent="-180000">
              <a:lnSpc>
                <a:spcPts val="3300"/>
              </a:lnSpc>
            </a:pPr>
            <a:r>
              <a:rPr lang="ja-JP" altLang="en-US" sz="2400" dirty="0">
                <a:latin typeface="ＭＳ ゴシック" panose="020B0609070205080204" pitchFamily="49" charset="-128"/>
                <a:ea typeface="ＭＳ ゴシック" panose="020B0609070205080204" pitchFamily="49" charset="-128"/>
              </a:rPr>
              <a:t>　 特に今後、地域で営農又は生活していく後継者などの若い方や女性の参加が大切です。</a:t>
            </a:r>
            <a:endParaRPr lang="en-US" altLang="ja-JP" sz="2400" dirty="0">
              <a:latin typeface="ＭＳ ゴシック" panose="020B0609070205080204" pitchFamily="49" charset="-128"/>
              <a:ea typeface="ＭＳ ゴシック" panose="020B0609070205080204" pitchFamily="49" charset="-128"/>
            </a:endParaRPr>
          </a:p>
          <a:p>
            <a:pPr marL="273038" indent="-273038">
              <a:lnSpc>
                <a:spcPts val="3300"/>
              </a:lnSpc>
            </a:pPr>
            <a:endParaRPr lang="ja-JP" altLang="en-US" sz="2400" dirty="0">
              <a:latin typeface="ＭＳ ゴシック" panose="020B0609070205080204" pitchFamily="49" charset="-128"/>
              <a:ea typeface="ＭＳ ゴシック" panose="020B0609070205080204" pitchFamily="49" charset="-128"/>
            </a:endParaRPr>
          </a:p>
          <a:p>
            <a:pPr marL="180000" indent="-180000">
              <a:lnSpc>
                <a:spcPts val="3300"/>
              </a:lnSpc>
            </a:pPr>
            <a:r>
              <a:rPr lang="ja-JP" altLang="en-US" sz="2400" dirty="0">
                <a:latin typeface="ＭＳ ゴシック" panose="020B0609070205080204" pitchFamily="49" charset="-128"/>
                <a:ea typeface="ＭＳ ゴシック" panose="020B0609070205080204" pitchFamily="49" charset="-128"/>
              </a:rPr>
              <a:t>○ 担い手がいない地域では、地域計画にその旨を記載し、地域外から新たに農業を担う者を地域に呼び込むために活用しましょう。</a:t>
            </a:r>
            <a:endParaRPr lang="ja-JP" altLang="en-US" sz="1400" dirty="0">
              <a:latin typeface="ＭＳ ゴシック" panose="020B0609070205080204" pitchFamily="49" charset="-128"/>
              <a:ea typeface="ＭＳ ゴシック" panose="020B0609070205080204" pitchFamily="49" charset="-128"/>
            </a:endParaRPr>
          </a:p>
        </p:txBody>
      </p:sp>
      <p:pic>
        <p:nvPicPr>
          <p:cNvPr id="12290" name="Picture 2">
            <a:extLst>
              <a:ext uri="{FF2B5EF4-FFF2-40B4-BE49-F238E27FC236}">
                <a16:creationId xmlns:a16="http://schemas.microsoft.com/office/drawing/2014/main" id="{5A11D2C7-FBBA-44A1-9665-BE4A6FD38E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1686" y="5802247"/>
            <a:ext cx="2317885" cy="254379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4E042E5-EC6E-44C3-866D-0E72CA642873}"/>
              </a:ext>
            </a:extLst>
          </p:cNvPr>
          <p:cNvSpPr txBox="1"/>
          <p:nvPr/>
        </p:nvSpPr>
        <p:spPr>
          <a:xfrm>
            <a:off x="8977536" y="5467003"/>
            <a:ext cx="2067826" cy="369332"/>
          </a:xfrm>
          <a:prstGeom prst="rect">
            <a:avLst/>
          </a:prstGeom>
          <a:noFill/>
        </p:spPr>
        <p:txBody>
          <a:bodyPr wrap="square" rtlCol="0">
            <a:spAutoFit/>
          </a:bodyPr>
          <a:lstStyle/>
          <a:p>
            <a:r>
              <a:rPr kumimoji="1" lang="ja-JP" altLang="en-US" dirty="0"/>
              <a:t>将来の目標地図例</a:t>
            </a:r>
          </a:p>
        </p:txBody>
      </p:sp>
      <p:pic>
        <p:nvPicPr>
          <p:cNvPr id="33" name="Picture 2" descr="C:\Users\uruma2112\Desktop\うるま市地域耕作放棄地協議会\Ｈ29\調査もの\優良事例（金城義明）\DSCF0126.JPG">
            <a:extLst>
              <a:ext uri="{FF2B5EF4-FFF2-40B4-BE49-F238E27FC236}">
                <a16:creationId xmlns:a16="http://schemas.microsoft.com/office/drawing/2014/main" id="{AC388DE0-1448-4A37-91D4-EA616D38D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2431" y="13237050"/>
            <a:ext cx="1277520" cy="9581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D9D896A6-7257-4D38-B17F-7F2B1CB3B819}"/>
              </a:ext>
            </a:extLst>
          </p:cNvPr>
          <p:cNvGrpSpPr/>
          <p:nvPr/>
        </p:nvGrpSpPr>
        <p:grpSpPr>
          <a:xfrm>
            <a:off x="8919741" y="3112211"/>
            <a:ext cx="2136515" cy="1947086"/>
            <a:chOff x="8914011" y="3257351"/>
            <a:chExt cx="2231399" cy="1947086"/>
          </a:xfrm>
        </p:grpSpPr>
        <p:sp>
          <p:nvSpPr>
            <p:cNvPr id="36" name="吹き出し: 角を丸めた四角形 35">
              <a:extLst>
                <a:ext uri="{FF2B5EF4-FFF2-40B4-BE49-F238E27FC236}">
                  <a16:creationId xmlns:a16="http://schemas.microsoft.com/office/drawing/2014/main" id="{A1FFDCE5-AE30-4EE8-AD3E-C577EFEC247E}"/>
                </a:ext>
              </a:extLst>
            </p:cNvPr>
            <p:cNvSpPr/>
            <p:nvPr/>
          </p:nvSpPr>
          <p:spPr>
            <a:xfrm>
              <a:off x="8914011" y="3257351"/>
              <a:ext cx="2231399" cy="1947086"/>
            </a:xfrm>
            <a:prstGeom prst="wedgeRoundRectCallout">
              <a:avLst>
                <a:gd name="adj1" fmla="val 3158"/>
                <a:gd name="adj2" fmla="val 662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メイリオ" panose="020B0604030504040204" pitchFamily="50" charset="-128"/>
                  <a:ea typeface="メイリオ" panose="020B0604030504040204" pitchFamily="50" charset="-128"/>
                </a:rPr>
                <a:t> 地図を見ながら</a:t>
              </a:r>
              <a:endParaRPr lang="en-US" altLang="ja-JP" dirty="0">
                <a:solidFill>
                  <a:schemeClr val="tx1"/>
                </a:solidFill>
                <a:latin typeface="メイリオ" panose="020B0604030504040204" pitchFamily="50" charset="-128"/>
                <a:ea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rPr>
                <a:t> 話合いましょう。</a:t>
              </a:r>
            </a:p>
          </p:txBody>
        </p:sp>
        <p:pic>
          <p:nvPicPr>
            <p:cNvPr id="35" name="図 34">
              <a:extLst>
                <a:ext uri="{FF2B5EF4-FFF2-40B4-BE49-F238E27FC236}">
                  <a16:creationId xmlns:a16="http://schemas.microsoft.com/office/drawing/2014/main" id="{CA197DD2-FD08-4D4D-9F35-AF67415D8D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370"/>
            <a:stretch/>
          </p:blipFill>
          <p:spPr>
            <a:xfrm>
              <a:off x="9148707" y="4026569"/>
              <a:ext cx="1811178" cy="975273"/>
            </a:xfrm>
            <a:prstGeom prst="rect">
              <a:avLst/>
            </a:prstGeom>
          </p:spPr>
        </p:pic>
      </p:grpSp>
      <p:pic>
        <p:nvPicPr>
          <p:cNvPr id="39" name="図 38" descr="家の前の道路&#10;&#10;低い精度で自動的に生成された説明">
            <a:extLst>
              <a:ext uri="{FF2B5EF4-FFF2-40B4-BE49-F238E27FC236}">
                <a16:creationId xmlns:a16="http://schemas.microsoft.com/office/drawing/2014/main" id="{A164A969-2250-4657-8C49-8CE1E0FA65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892" t="16230" r="7781" b="14955"/>
          <a:stretch/>
        </p:blipFill>
        <p:spPr>
          <a:xfrm>
            <a:off x="8671022" y="13241273"/>
            <a:ext cx="1316976" cy="958139"/>
          </a:xfrm>
          <a:prstGeom prst="rect">
            <a:avLst/>
          </a:prstGeom>
        </p:spPr>
      </p:pic>
      <p:grpSp>
        <p:nvGrpSpPr>
          <p:cNvPr id="7" name="グループ化 6">
            <a:extLst>
              <a:ext uri="{FF2B5EF4-FFF2-40B4-BE49-F238E27FC236}">
                <a16:creationId xmlns:a16="http://schemas.microsoft.com/office/drawing/2014/main" id="{EEA7660B-13E8-4A4A-9E7A-87CEF6DDA61D}"/>
              </a:ext>
            </a:extLst>
          </p:cNvPr>
          <p:cNvGrpSpPr/>
          <p:nvPr/>
        </p:nvGrpSpPr>
        <p:grpSpPr>
          <a:xfrm>
            <a:off x="658590" y="14708491"/>
            <a:ext cx="11188397" cy="1413739"/>
            <a:chOff x="658590" y="14746591"/>
            <a:chExt cx="11188397" cy="1413739"/>
          </a:xfrm>
        </p:grpSpPr>
        <p:sp>
          <p:nvSpPr>
            <p:cNvPr id="18" name="四角形: 角を丸くする 17">
              <a:extLst>
                <a:ext uri="{FF2B5EF4-FFF2-40B4-BE49-F238E27FC236}">
                  <a16:creationId xmlns:a16="http://schemas.microsoft.com/office/drawing/2014/main" id="{CBBEF234-30A6-4387-8063-2F75FB5C5851}"/>
                </a:ext>
              </a:extLst>
            </p:cNvPr>
            <p:cNvSpPr/>
            <p:nvPr/>
          </p:nvSpPr>
          <p:spPr>
            <a:xfrm>
              <a:off x="658590" y="14858054"/>
              <a:ext cx="11168077" cy="1261067"/>
            </a:xfrm>
            <a:prstGeom prst="roundRect">
              <a:avLst>
                <a:gd name="adj" fmla="val 6696"/>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 name="グループ化 1">
              <a:extLst>
                <a:ext uri="{FF2B5EF4-FFF2-40B4-BE49-F238E27FC236}">
                  <a16:creationId xmlns:a16="http://schemas.microsoft.com/office/drawing/2014/main" id="{B7D2B382-9635-4BF3-9E80-EBCEEB54C4BC}"/>
                </a:ext>
              </a:extLst>
            </p:cNvPr>
            <p:cNvGrpSpPr/>
            <p:nvPr/>
          </p:nvGrpSpPr>
          <p:grpSpPr>
            <a:xfrm>
              <a:off x="788663" y="14746591"/>
              <a:ext cx="11058324" cy="1413739"/>
              <a:chOff x="788663" y="14575141"/>
              <a:chExt cx="11058324" cy="1413739"/>
            </a:xfrm>
          </p:grpSpPr>
          <p:sp>
            <p:nvSpPr>
              <p:cNvPr id="19" name="テキスト ボックス 18">
                <a:extLst>
                  <a:ext uri="{FF2B5EF4-FFF2-40B4-BE49-F238E27FC236}">
                    <a16:creationId xmlns:a16="http://schemas.microsoft.com/office/drawing/2014/main" id="{0E57A34F-C52B-41BB-B8D8-811AE8EFB4E9}"/>
                  </a:ext>
                </a:extLst>
              </p:cNvPr>
              <p:cNvSpPr txBox="1"/>
              <p:nvPr/>
            </p:nvSpPr>
            <p:spPr>
              <a:xfrm>
                <a:off x="833221" y="14575141"/>
                <a:ext cx="6327739" cy="400110"/>
              </a:xfrm>
              <a:prstGeom prst="rect">
                <a:avLst/>
              </a:prstGeom>
              <a:solidFill>
                <a:schemeClr val="bg1"/>
              </a:solidFill>
              <a:ln>
                <a:solidFill>
                  <a:schemeClr val="tx1"/>
                </a:solidFill>
              </a:ln>
            </p:spPr>
            <p:txBody>
              <a:bodyPr wrap="square" rtlCol="0" anchor="ctr">
                <a:spAutoFit/>
              </a:bodyPr>
              <a:lstStyle/>
              <a:p>
                <a:pPr algn="ctr"/>
                <a:r>
                  <a:rPr lang="ja-JP" altLang="en-US" sz="2000" dirty="0"/>
                  <a:t>②目標地図に位置付けられた経営体を対象とする支援</a:t>
                </a:r>
              </a:p>
            </p:txBody>
          </p:sp>
          <p:sp>
            <p:nvSpPr>
              <p:cNvPr id="20" name="テキスト ボックス 19">
                <a:extLst>
                  <a:ext uri="{FF2B5EF4-FFF2-40B4-BE49-F238E27FC236}">
                    <a16:creationId xmlns:a16="http://schemas.microsoft.com/office/drawing/2014/main" id="{68AA3F3F-0A9F-4374-998A-CFD7D9DC21E9}"/>
                  </a:ext>
                </a:extLst>
              </p:cNvPr>
              <p:cNvSpPr txBox="1"/>
              <p:nvPr/>
            </p:nvSpPr>
            <p:spPr>
              <a:xfrm>
                <a:off x="788663" y="15065550"/>
                <a:ext cx="11058324" cy="923330"/>
              </a:xfrm>
              <a:prstGeom prst="rect">
                <a:avLst/>
              </a:prstGeom>
              <a:noFill/>
            </p:spPr>
            <p:txBody>
              <a:bodyPr wrap="square" rtlCol="0">
                <a:spAutoFit/>
              </a:bodyPr>
              <a:lstStyle/>
              <a:p>
                <a:pPr marL="182555" indent="-182555"/>
                <a:r>
                  <a:rPr lang="ja-JP" altLang="en-US" dirty="0">
                    <a:latin typeface="メイリオ" panose="020B0604030504040204" pitchFamily="50" charset="-128"/>
                    <a:ea typeface="メイリオ" panose="020B0604030504040204" pitchFamily="50" charset="-128"/>
                  </a:rPr>
                  <a:t>・農地利用効率化等支援交付金</a:t>
                </a:r>
                <a:endParaRPr lang="en-US" altLang="ja-JP" dirty="0">
                  <a:latin typeface="メイリオ" panose="020B0604030504040204" pitchFamily="50" charset="-128"/>
                  <a:ea typeface="メイリオ" panose="020B0604030504040204" pitchFamily="50" charset="-128"/>
                </a:endParaRPr>
              </a:p>
              <a:p>
                <a:pPr marL="182555" indent="-182555"/>
                <a:r>
                  <a:rPr lang="ja-JP" altLang="en-US" dirty="0">
                    <a:latin typeface="メイリオ" panose="020B0604030504040204" pitchFamily="50" charset="-128"/>
                    <a:ea typeface="メイリオ" panose="020B0604030504040204" pitchFamily="50" charset="-128"/>
                  </a:rPr>
                  <a:t>・経営開始資金、経営発展支援事業</a:t>
                </a:r>
                <a:endParaRPr lang="en-US" altLang="ja-JP" dirty="0">
                  <a:latin typeface="メイリオ" panose="020B0604030504040204" pitchFamily="50" charset="-128"/>
                  <a:ea typeface="メイリオ" panose="020B0604030504040204" pitchFamily="50" charset="-128"/>
                </a:endParaRPr>
              </a:p>
              <a:p>
                <a:pPr marL="182555" indent="-182555"/>
                <a:r>
                  <a:rPr lang="ja-JP" altLang="en-US" dirty="0">
                    <a:latin typeface="メイリオ" panose="020B0604030504040204" pitchFamily="50" charset="-128"/>
                    <a:ea typeface="メイリオ" panose="020B0604030504040204" pitchFamily="50" charset="-128"/>
                  </a:rPr>
                  <a:t>・スーパー</a:t>
                </a:r>
                <a:r>
                  <a:rPr lang="en-US" altLang="ja-JP" dirty="0">
                    <a:latin typeface="メイリオ" panose="020B0604030504040204" pitchFamily="50" charset="-128"/>
                    <a:ea typeface="メイリオ" panose="020B0604030504040204" pitchFamily="50" charset="-128"/>
                  </a:rPr>
                  <a:t>L</a:t>
                </a:r>
                <a:r>
                  <a:rPr lang="ja-JP" altLang="en-US" dirty="0">
                    <a:latin typeface="メイリオ" panose="020B0604030504040204" pitchFamily="50" charset="-128"/>
                    <a:ea typeface="メイリオ" panose="020B0604030504040204" pitchFamily="50" charset="-128"/>
                  </a:rPr>
                  <a:t>資金・農業近代化資金金利負担軽減措置　　　　　 　　等</a:t>
                </a:r>
              </a:p>
            </p:txBody>
          </p:sp>
          <p:pic>
            <p:nvPicPr>
              <p:cNvPr id="34" name="図 33" descr="草, 屋外, 屋外のオブジェ, 農機具 が含まれている画像&#10;&#10;自動的に生成された説明">
                <a:extLst>
                  <a:ext uri="{FF2B5EF4-FFF2-40B4-BE49-F238E27FC236}">
                    <a16:creationId xmlns:a16="http://schemas.microsoft.com/office/drawing/2014/main" id="{D7385B93-8FB4-4064-97B9-A72DAEA5AA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2713" y="14876749"/>
                <a:ext cx="1365285" cy="983457"/>
              </a:xfrm>
              <a:prstGeom prst="rect">
                <a:avLst/>
              </a:prstGeom>
            </p:spPr>
          </p:pic>
          <p:pic>
            <p:nvPicPr>
              <p:cNvPr id="41" name="図 40" descr="屋内, テーブル, 部屋, 座る が含まれている画像&#10;&#10;自動的に生成された説明">
                <a:extLst>
                  <a:ext uri="{FF2B5EF4-FFF2-40B4-BE49-F238E27FC236}">
                    <a16:creationId xmlns:a16="http://schemas.microsoft.com/office/drawing/2014/main" id="{0B302586-4504-4ED0-9875-A1E271A9D3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029" r="21263"/>
              <a:stretch/>
            </p:blipFill>
            <p:spPr>
              <a:xfrm>
                <a:off x="10242431" y="14869061"/>
                <a:ext cx="1253147" cy="998834"/>
              </a:xfrm>
              <a:prstGeom prst="rect">
                <a:avLst/>
              </a:prstGeom>
            </p:spPr>
          </p:pic>
        </p:grpSp>
      </p:grpSp>
      <p:sp>
        <p:nvSpPr>
          <p:cNvPr id="37" name="テキスト ボックス 36">
            <a:extLst>
              <a:ext uri="{FF2B5EF4-FFF2-40B4-BE49-F238E27FC236}">
                <a16:creationId xmlns:a16="http://schemas.microsoft.com/office/drawing/2014/main" id="{37CE8E45-5818-4C8D-85E8-BE8D37DD60C4}"/>
              </a:ext>
            </a:extLst>
          </p:cNvPr>
          <p:cNvSpPr txBox="1"/>
          <p:nvPr/>
        </p:nvSpPr>
        <p:spPr>
          <a:xfrm>
            <a:off x="8698326" y="8309580"/>
            <a:ext cx="2743226" cy="307777"/>
          </a:xfrm>
          <a:prstGeom prst="rect">
            <a:avLst/>
          </a:prstGeom>
          <a:noFill/>
        </p:spPr>
        <p:txBody>
          <a:bodyPr wrap="square" rtlCol="0">
            <a:spAutoFit/>
          </a:bodyPr>
          <a:lstStyle/>
          <a:p>
            <a:r>
              <a:rPr lang="en-US" altLang="ja-JP" sz="1400" dirty="0"/>
              <a:t>※</a:t>
            </a:r>
            <a:r>
              <a:rPr lang="ja-JP" altLang="en-US" sz="1400" dirty="0"/>
              <a:t>徐々に作り上げていきましょう。</a:t>
            </a:r>
            <a:endParaRPr kumimoji="1" lang="ja-JP" altLang="en-US" sz="1400" dirty="0"/>
          </a:p>
        </p:txBody>
      </p:sp>
    </p:spTree>
    <p:extLst>
      <p:ext uri="{BB962C8B-B14F-4D97-AF65-F5344CB8AC3E}">
        <p14:creationId xmlns:p14="http://schemas.microsoft.com/office/powerpoint/2010/main" val="15191090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1465F583-9C62-40D4-AB7F-03953F950F74}" vid="{126184B1-FDAA-4C90-8D9B-C4C35CF54E31}"/>
    </a:ext>
  </a:extLst>
</a:theme>
</file>

<file path=docProps/app.xml><?xml version="1.0" encoding="utf-8"?>
<Properties xmlns="http://schemas.openxmlformats.org/officeDocument/2006/extended-properties" xmlns:vt="http://schemas.openxmlformats.org/officeDocument/2006/docPropsVTypes">
  <Template>blank</Template>
  <TotalTime>0</TotalTime>
  <Words>534</Words>
  <Application>Microsoft Office PowerPoint</Application>
  <PresentationFormat>ユーザー設定</PresentationFormat>
  <Paragraphs>40</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ＤＨＰ特太ゴシック体</vt:lpstr>
      <vt:lpstr>HGP創英角ﾎﾟｯﾌﾟ体</vt:lpstr>
      <vt:lpstr>ＭＳ Ｐゴシック</vt:lpstr>
      <vt:lpstr>ＭＳ ゴシック</vt:lpstr>
      <vt:lpstr>メイリオ</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2020-02-20T01:45:37Z</dcterms:created>
  <dcterms:modified xsi:type="dcterms:W3CDTF">2023-04-11T08:13:35Z</dcterms:modified>
</cp:coreProperties>
</file>